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32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0936-0E38-404B-9F7C-4D0B2EABEC7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0708-6978-DF44-B638-560BE0A7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1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5403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5004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1090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1064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8218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4339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604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9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61789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99228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5742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64509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25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8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39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1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4524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18825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Isolated Connected Image Filter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8956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Salma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Bengali, Alan Morris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, </a:t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Josh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Cates, Rob 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SCI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Institute/CARMA Center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7773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214438" y="1460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6083" name="Picture 2" descr="app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ight Arrow 5"/>
          <p:cNvSpPr>
            <a:spLocks noChangeArrowheads="1"/>
          </p:cNvSpPr>
          <p:nvPr/>
        </p:nvSpPr>
        <p:spPr bwMode="auto">
          <a:xfrm rot="10800000">
            <a:off x="2895600" y="175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ounded Rectangle 6"/>
          <p:cNvSpPr>
            <a:spLocks noChangeArrowheads="1"/>
          </p:cNvSpPr>
          <p:nvPr/>
        </p:nvSpPr>
        <p:spPr bwMode="auto">
          <a:xfrm>
            <a:off x="3657600" y="2133600"/>
            <a:ext cx="3581400" cy="2362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load the Extension Manager, Select Edit&gt;Application Settings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1421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7107" name="Picture 2" descr="ext_lo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7848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ounded Rectangle 3"/>
          <p:cNvSpPr>
            <a:spLocks noChangeArrowheads="1"/>
          </p:cNvSpPr>
          <p:nvPr/>
        </p:nvSpPr>
        <p:spPr bwMode="auto">
          <a:xfrm>
            <a:off x="3657600" y="23622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 the Extension menu, make sure ‘Enable extension manager’ is checked</a:t>
            </a:r>
          </a:p>
        </p:txBody>
      </p:sp>
      <p:sp>
        <p:nvSpPr>
          <p:cNvPr id="47109" name="Right Arrow 4"/>
          <p:cNvSpPr>
            <a:spLocks noChangeArrowheads="1"/>
          </p:cNvSpPr>
          <p:nvPr/>
        </p:nvSpPr>
        <p:spPr bwMode="auto">
          <a:xfrm rot="10800000">
            <a:off x="3429000" y="1905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430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ext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2514600" y="1752600"/>
            <a:ext cx="41910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214438" y="1841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sp>
        <p:nvSpPr>
          <p:cNvPr id="48132" name="Rounded Rectangle 3"/>
          <p:cNvSpPr>
            <a:spLocks noChangeArrowheads="1"/>
          </p:cNvSpPr>
          <p:nvPr/>
        </p:nvSpPr>
        <p:spPr bwMode="auto">
          <a:xfrm>
            <a:off x="3962400" y="22860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CARMA in the sidebar and click the extensions</a:t>
            </a:r>
          </a:p>
        </p:txBody>
      </p:sp>
      <p:sp>
        <p:nvSpPr>
          <p:cNvPr id="48133" name="Right Arrow 5"/>
          <p:cNvSpPr>
            <a:spLocks noChangeArrowheads="1"/>
          </p:cNvSpPr>
          <p:nvPr/>
        </p:nvSpPr>
        <p:spPr bwMode="auto">
          <a:xfrm rot="10800000">
            <a:off x="3200400" y="2667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5885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214438" y="1587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9155" name="Picture 2" descr="carma_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6413"/>
            <a:ext cx="4191000" cy="424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ounded Rectangle 4"/>
          <p:cNvSpPr>
            <a:spLocks noChangeArrowheads="1"/>
          </p:cNvSpPr>
          <p:nvPr/>
        </p:nvSpPr>
        <p:spPr bwMode="auto">
          <a:xfrm>
            <a:off x="3886200" y="3657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Restart to install the extension</a:t>
            </a:r>
          </a:p>
        </p:txBody>
      </p:sp>
      <p:sp>
        <p:nvSpPr>
          <p:cNvPr id="49157" name="Right Arrow 5"/>
          <p:cNvSpPr>
            <a:spLocks noChangeArrowheads="1"/>
          </p:cNvSpPr>
          <p:nvPr/>
        </p:nvSpPr>
        <p:spPr bwMode="auto">
          <a:xfrm rot="8100000">
            <a:off x="6397625" y="54133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8941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214438" y="1460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‘Choose Directory to Add’ in the pop-up menu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1477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214438" y="1333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directory containing your dataset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9378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8750"/>
            <a:ext cx="7234237" cy="1373188"/>
          </a:xfrm>
        </p:spPr>
        <p:txBody>
          <a:bodyPr/>
          <a:lstStyle/>
          <a:p>
            <a:r>
              <a:rPr lang="en-US" dirty="0" smtClean="0"/>
              <a:t>Loading the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2" y="1785938"/>
            <a:ext cx="7697413" cy="42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 smtClean="0"/>
              <a:t>Image Segmentation</a:t>
            </a:r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00813" y="4341814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Fiducials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500813" y="3632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Output volume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500812" y="3332164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Input </a:t>
            </a:r>
            <a:r>
              <a:rPr lang="en-US" dirty="0" smtClean="0">
                <a:solidFill>
                  <a:schemeClr val="tx1"/>
                </a:solidFill>
              </a:rPr>
              <a:t>volume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10800000">
            <a:off x="5967413" y="3794127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10800000">
            <a:off x="5967412" y="3488662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10800000">
            <a:off x="5967413" y="4479927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39" y="2255175"/>
            <a:ext cx="5272373" cy="29241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01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81201"/>
            <a:ext cx="8271263" cy="3505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700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5" name="Right Arrow 3"/>
          <p:cNvSpPr>
            <a:spLocks noChangeArrowheads="1"/>
          </p:cNvSpPr>
          <p:nvPr/>
        </p:nvSpPr>
        <p:spPr bwMode="auto">
          <a:xfrm rot="16200000">
            <a:off x="5683250" y="2330450"/>
            <a:ext cx="3683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5185163" y="2628900"/>
            <a:ext cx="3581400" cy="711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Select the Annotations menu option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4951412" y="4457699"/>
            <a:ext cx="3581400" cy="10287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Set the lower threshold depending on the intensity of the region being segmented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9" name="Right Arrow 3"/>
          <p:cNvSpPr>
            <a:spLocks noChangeArrowheads="1"/>
          </p:cNvSpPr>
          <p:nvPr/>
        </p:nvSpPr>
        <p:spPr bwMode="auto">
          <a:xfrm rot="10800000">
            <a:off x="4438649" y="4711699"/>
            <a:ext cx="512763" cy="228601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3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836"/>
          <a:stretch/>
        </p:blipFill>
        <p:spPr>
          <a:xfrm>
            <a:off x="66675" y="1632840"/>
            <a:ext cx="8988425" cy="42962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952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524861" y="4847760"/>
            <a:ext cx="3581400" cy="12863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Create two sets of </a:t>
            </a:r>
            <a:r>
              <a:rPr lang="en-US" dirty="0" err="1" smtClean="0">
                <a:solidFill>
                  <a:srgbClr val="262626"/>
                </a:solidFill>
              </a:rPr>
              <a:t>fiducials</a:t>
            </a:r>
            <a:r>
              <a:rPr lang="en-US" dirty="0" smtClean="0">
                <a:solidFill>
                  <a:srgbClr val="262626"/>
                </a:solidFill>
              </a:rPr>
              <a:t>. One inside the region to be segmented, and the other outside it.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7919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Isolated Connected Image Filter in Slicer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2896" b="2896"/>
          <a:stretch>
            <a:fillRect/>
          </a:stretch>
        </p:blipFill>
        <p:spPr>
          <a:xfrm>
            <a:off x="1216025" y="1701800"/>
            <a:ext cx="6550136" cy="3860800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502846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34" y="1628902"/>
            <a:ext cx="7251616" cy="44695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5400000">
            <a:off x="2739400" y="5355942"/>
            <a:ext cx="3683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78934" y="4600292"/>
            <a:ext cx="2664366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Apply the segmentation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5863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3" y="1587501"/>
            <a:ext cx="7342187" cy="45919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079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849313" y="4177513"/>
            <a:ext cx="2378818" cy="10907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Viewer automatically updates to show the resulting </a:t>
            </a:r>
            <a:r>
              <a:rPr lang="en-US" dirty="0" smtClean="0">
                <a:solidFill>
                  <a:srgbClr val="262626"/>
                </a:solidFill>
              </a:rPr>
              <a:t>output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9580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841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9548" y="5374090"/>
            <a:ext cx="56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module can be used to segment the endocardium region from an LGE-MRI or MRA scan.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05" y="1696363"/>
            <a:ext cx="5880452" cy="367772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8860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120775" y="5062070"/>
            <a:ext cx="281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Cardiac LGE-MRI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086416" y="506207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Segmented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89100"/>
            <a:ext cx="7147736" cy="33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4.1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Slicer Extension Tutorial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hlinkClick r:id="rId4"/>
              </a:rPr>
              <a:t>hdl.handle.net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/1926/1765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CCCCFF"/>
              </a:solidFill>
              <a:latin typeface="Arial" charset="0"/>
              <a:hlinkClick r:id="rId3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90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DejaVu Sans"/>
                <a:cs typeface="DejaVu Sans"/>
                <a:hlinkClick r:id="rId4"/>
              </a:rPr>
              <a:t>http://hdl.handle.net/1926/1757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901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 dirty="0">
                <a:solidFill>
                  <a:srgbClr val="000000"/>
                </a:solidFill>
                <a:latin typeface="Arial" charset="0"/>
              </a:rPr>
              <a:t>Pre</a:t>
            </a:r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-Requisite </a:t>
            </a:r>
            <a:r>
              <a:rPr lang="en-US" sz="4200" b="1" dirty="0">
                <a:solidFill>
                  <a:srgbClr val="000000"/>
                </a:solidFill>
                <a:latin typeface="Arial" charset="0"/>
              </a:rPr>
              <a:t>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776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802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8916" name="Picture 4" descr="carma_extens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32000" cy="2057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>
            <a:off x="6020671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09956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858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module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38100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000000"/>
                </a:solidFill>
              </a:rPr>
              <a:t>Load the dataset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629400" y="5029200"/>
            <a:ext cx="2400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Isolated Connected Filter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26476"/>
          <a:stretch/>
        </p:blipFill>
        <p:spPr>
          <a:xfrm>
            <a:off x="2843356" y="2895567"/>
            <a:ext cx="3100244" cy="125000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071" y="2832067"/>
            <a:ext cx="2475629" cy="1373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99701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5059" name="Picture 3" descr="ext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ight Arrow 5"/>
          <p:cNvSpPr>
            <a:spLocks noChangeArrowheads="1"/>
          </p:cNvSpPr>
          <p:nvPr/>
        </p:nvSpPr>
        <p:spPr bwMode="auto">
          <a:xfrm rot="10800000">
            <a:off x="3124200" y="1828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ounded Rectangle 6"/>
          <p:cNvSpPr>
            <a:spLocks noChangeArrowheads="1"/>
          </p:cNvSpPr>
          <p:nvPr/>
        </p:nvSpPr>
        <p:spPr bwMode="auto">
          <a:xfrm>
            <a:off x="3886200" y="22098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View&gt;Extension Manager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4)</a:t>
            </a:r>
          </a:p>
        </p:txBody>
      </p:sp>
      <p:sp>
        <p:nvSpPr>
          <p:cNvPr id="45062" name="Rounded Rectangle 7"/>
          <p:cNvSpPr>
            <a:spLocks noChangeArrowheads="1"/>
          </p:cNvSpPr>
          <p:nvPr/>
        </p:nvSpPr>
        <p:spPr bwMode="auto">
          <a:xfrm>
            <a:off x="3886200" y="38100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 Extension Manager isn’t revealed, see the next 2 slides; otherwise, skip them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374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439</Words>
  <Application>Microsoft Macintosh PowerPoint</Application>
  <PresentationFormat>On-screen Show (4:3)</PresentationFormat>
  <Paragraphs>83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2_Office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Module</vt:lpstr>
      <vt:lpstr>Loading the Module</vt:lpstr>
      <vt:lpstr>Loading the Module</vt:lpstr>
      <vt:lpstr>Loading the Module</vt:lpstr>
      <vt:lpstr>Loading the Module</vt:lpstr>
      <vt:lpstr>Loading the Data</vt:lpstr>
      <vt:lpstr>Loading the Data</vt:lpstr>
      <vt:lpstr>Loading the Data</vt:lpstr>
      <vt:lpstr>Image Segmentation</vt:lpstr>
      <vt:lpstr>Image Segmentation</vt:lpstr>
      <vt:lpstr>Image Segmentation</vt:lpstr>
      <vt:lpstr>Image Segmentation</vt:lpstr>
      <vt:lpstr>Image Segmentation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</dc:creator>
  <cp:lastModifiedBy>S B</cp:lastModifiedBy>
  <cp:revision>10</cp:revision>
  <dcterms:created xsi:type="dcterms:W3CDTF">2013-02-20T19:26:34Z</dcterms:created>
  <dcterms:modified xsi:type="dcterms:W3CDTF">2013-02-20T21:36:34Z</dcterms:modified>
</cp:coreProperties>
</file>