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812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601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779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31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656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897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94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344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671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735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06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CD507-1EFF-4AA1-B948-AF2F26A8FECA}" type="datetimeFigureOut">
              <a:rPr lang="en-US" smtClean="0"/>
              <a:t>2018-06-08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AC350-19F8-4765-9E35-EF904A249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580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634446" y="849089"/>
            <a:ext cx="3601828" cy="2185195"/>
            <a:chOff x="2929789" y="2411612"/>
            <a:chExt cx="5662080" cy="3684388"/>
          </a:xfrm>
        </p:grpSpPr>
        <p:sp>
          <p:nvSpPr>
            <p:cNvPr id="5" name="Patient big"/>
            <p:cNvSpPr txBox="1">
              <a:spLocks/>
            </p:cNvSpPr>
            <p:nvPr/>
          </p:nvSpPr>
          <p:spPr bwMode="auto">
            <a:xfrm>
              <a:off x="3212474" y="2411612"/>
              <a:ext cx="3467487" cy="36843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b" anchorCtr="0" compatLnSpc="1">
              <a:prstTxWarp prst="textNoShape">
                <a:avLst/>
              </a:prstTxWarp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CA" sz="1400" i="1" dirty="0"/>
                <a:t>Segmentation </a:t>
              </a:r>
              <a:r>
                <a:rPr lang="en-CA" sz="1400" dirty="0" smtClean="0"/>
                <a:t>(</a:t>
              </a:r>
              <a:r>
                <a:rPr lang="en-CA" sz="1400" dirty="0"/>
                <a:t>Patient)</a:t>
              </a:r>
            </a:p>
          </p:txBody>
        </p:sp>
        <p:sp>
          <p:nvSpPr>
            <p:cNvPr id="8" name="Tumor segment box"/>
            <p:cNvSpPr txBox="1">
              <a:spLocks/>
            </p:cNvSpPr>
            <p:nvPr/>
          </p:nvSpPr>
          <p:spPr bwMode="auto">
            <a:xfrm>
              <a:off x="5417828" y="2555736"/>
              <a:ext cx="1159783" cy="308306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b" anchorCtr="0" compatLnSpc="1">
              <a:prstTxWarp prst="textNoShape">
                <a:avLst/>
              </a:prstTxWarp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CA" sz="1000" i="1" dirty="0"/>
                <a:t>Segment</a:t>
              </a:r>
              <a:r>
                <a:rPr lang="en-CA" sz="1000" dirty="0"/>
                <a:t/>
              </a:r>
              <a:br>
                <a:rPr lang="en-CA" sz="1000" dirty="0"/>
              </a:br>
              <a:r>
                <a:rPr lang="en-CA" sz="1000" dirty="0"/>
                <a:t>(Tumor)</a:t>
              </a:r>
            </a:p>
          </p:txBody>
        </p:sp>
        <p:sp>
          <p:nvSpPr>
            <p:cNvPr id="10" name="Brain segment box"/>
            <p:cNvSpPr txBox="1">
              <a:spLocks/>
            </p:cNvSpPr>
            <p:nvPr/>
          </p:nvSpPr>
          <p:spPr bwMode="auto">
            <a:xfrm>
              <a:off x="3366459" y="2555736"/>
              <a:ext cx="1791406" cy="308306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b" anchorCtr="0" compatLnSpc="1">
              <a:prstTxWarp prst="textNoShape">
                <a:avLst/>
              </a:prstTxWarp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CA" sz="1000" i="1" dirty="0"/>
                <a:t>Segment </a:t>
              </a:r>
              <a:r>
                <a:rPr lang="en-CA" sz="1000" dirty="0"/>
                <a:t>(Brain)</a:t>
              </a:r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65358" y="2615837"/>
              <a:ext cx="1602344" cy="1233241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28863" y="2828846"/>
              <a:ext cx="723979" cy="711813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48581" y="4000072"/>
              <a:ext cx="1583657" cy="1344153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617066" y="4253402"/>
              <a:ext cx="723979" cy="742078"/>
            </a:xfrm>
            <a:prstGeom prst="rect">
              <a:avLst/>
            </a:prstGeom>
          </p:spPr>
        </p:pic>
        <p:sp>
          <p:nvSpPr>
            <p:cNvPr id="18" name="Curved Right Arrow 17"/>
            <p:cNvSpPr/>
            <p:nvPr/>
          </p:nvSpPr>
          <p:spPr>
            <a:xfrm>
              <a:off x="2929789" y="3138806"/>
              <a:ext cx="512493" cy="1600200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21" name="Curved Right Arrow 20"/>
            <p:cNvSpPr/>
            <p:nvPr/>
          </p:nvSpPr>
          <p:spPr>
            <a:xfrm>
              <a:off x="5136340" y="3149235"/>
              <a:ext cx="512493" cy="1600200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pic>
          <p:nvPicPr>
            <p:cNvPr id="30" name="Star" descr="Gold Star Cutouts - 15&quot;">
              <a:extLst>
                <a:ext uri="{FF2B5EF4-FFF2-40B4-BE49-F238E27FC236}">
                  <a16:creationId xmlns:a16="http://schemas.microsoft.com/office/drawing/2014/main" id="{D76E2A2B-8D9C-490E-9A8B-F9BDC894DFE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34281" y="2929359"/>
              <a:ext cx="514121" cy="510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060804F-AB2F-4529-BDDD-0A6A51367B05}"/>
                </a:ext>
              </a:extLst>
            </p:cNvPr>
            <p:cNvSpPr txBox="1"/>
            <p:nvPr/>
          </p:nvSpPr>
          <p:spPr>
            <a:xfrm>
              <a:off x="6715331" y="2677584"/>
              <a:ext cx="1876538" cy="10897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Binary labelmap</a:t>
              </a:r>
              <a:br>
                <a:rPr lang="en-US" sz="1200" dirty="0"/>
              </a:br>
              <a:r>
                <a:rPr lang="en-US" sz="1200" i="1" dirty="0" smtClean="0"/>
                <a:t>representation</a:t>
              </a:r>
            </a:p>
            <a:p>
              <a:pPr algn="ctr"/>
              <a:r>
                <a:rPr lang="en-US" sz="1200" i="1" dirty="0" smtClean="0"/>
                <a:t>(master)</a:t>
              </a:r>
              <a:endParaRPr lang="en-US" sz="1200" i="1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C0F2366-BD77-447D-8346-A7834D6D3B9E}"/>
                </a:ext>
              </a:extLst>
            </p:cNvPr>
            <p:cNvSpPr txBox="1"/>
            <p:nvPr/>
          </p:nvSpPr>
          <p:spPr>
            <a:xfrm>
              <a:off x="6800125" y="4267201"/>
              <a:ext cx="1726049" cy="7783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latin typeface="+mn-lt"/>
                </a:rPr>
                <a:t>Closed surface</a:t>
              </a:r>
              <a:br>
                <a:rPr lang="en-US" sz="1200" dirty="0">
                  <a:latin typeface="+mn-lt"/>
                </a:rPr>
              </a:br>
              <a:r>
                <a:rPr lang="en-US" sz="1200" i="1" dirty="0">
                  <a:latin typeface="+mn-lt"/>
                </a:rPr>
                <a:t>representation</a:t>
              </a:r>
            </a:p>
          </p:txBody>
        </p:sp>
      </p:grpSp>
      <p:pic>
        <p:nvPicPr>
          <p:cNvPr id="34" name="Picture 3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9381" y="345725"/>
            <a:ext cx="1791343" cy="1776331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814138" y="2114971"/>
            <a:ext cx="17270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3D image or volume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/>
              <a:t>From DICOM, </a:t>
            </a:r>
            <a:r>
              <a:rPr lang="en-US" sz="1200" dirty="0" err="1" smtClean="0"/>
              <a:t>nrrd</a:t>
            </a:r>
            <a:r>
              <a:rPr lang="en-US" sz="1200" dirty="0" smtClean="0"/>
              <a:t>, etc.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/>
              <a:t>Volumes module</a:t>
            </a:r>
            <a:endParaRPr lang="en-US" sz="1200" dirty="0"/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7483" y="3911825"/>
            <a:ext cx="1815683" cy="2075911"/>
          </a:xfrm>
          <a:prstGeom prst="rect">
            <a:avLst/>
          </a:prstGeom>
        </p:spPr>
      </p:pic>
      <p:cxnSp>
        <p:nvCxnSpPr>
          <p:cNvPr id="38" name="Straight Arrow Connector 37"/>
          <p:cNvCxnSpPr/>
          <p:nvPr/>
        </p:nvCxnSpPr>
        <p:spPr>
          <a:xfrm>
            <a:off x="1675052" y="2742018"/>
            <a:ext cx="0" cy="1066706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73230" y="2972158"/>
            <a:ext cx="13678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70C0"/>
                </a:solidFill>
              </a:rPr>
              <a:t>Volume Rendering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70C0"/>
                </a:solidFill>
              </a:rPr>
              <a:t>Only visualization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70C0"/>
                </a:solidFill>
              </a:rPr>
              <a:t>No data created!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2654628" y="1482104"/>
            <a:ext cx="1898245" cy="171063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776857" y="1618281"/>
            <a:ext cx="16537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70C0"/>
                </a:solidFill>
              </a:rPr>
              <a:t>Segment Editor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70C0"/>
                </a:solidFill>
              </a:rPr>
              <a:t>Structures localized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70C0"/>
                </a:solidFill>
              </a:rPr>
              <a:t>Segmentation created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48" name="Straight Arrow Connector 47"/>
          <p:cNvCxnSpPr>
            <a:stCxn id="31" idx="3"/>
          </p:cNvCxnSpPr>
          <p:nvPr/>
        </p:nvCxnSpPr>
        <p:spPr>
          <a:xfrm flipV="1">
            <a:off x="8236274" y="1330001"/>
            <a:ext cx="1080826" cy="1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32" idx="3"/>
          </p:cNvCxnSpPr>
          <p:nvPr/>
        </p:nvCxnSpPr>
        <p:spPr>
          <a:xfrm>
            <a:off x="8194483" y="2180464"/>
            <a:ext cx="1163123" cy="1438025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5994440" y="3545097"/>
            <a:ext cx="0" cy="1002152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4670228" y="3690731"/>
            <a:ext cx="13678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70C0"/>
                </a:solidFill>
              </a:rPr>
              <a:t>Segment Statistics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70C0"/>
                </a:solidFill>
              </a:rPr>
              <a:t>Measurements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70C0"/>
                </a:solidFill>
              </a:rPr>
              <a:t>Table created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59" name="Picture 5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382208" y="3655274"/>
            <a:ext cx="2145637" cy="1839911"/>
          </a:xfrm>
          <a:prstGeom prst="rect">
            <a:avLst/>
          </a:prstGeom>
        </p:spPr>
      </p:pic>
      <p:sp>
        <p:nvSpPr>
          <p:cNvPr id="62" name="TextBox 61"/>
          <p:cNvSpPr txBox="1"/>
          <p:nvPr/>
        </p:nvSpPr>
        <p:spPr>
          <a:xfrm>
            <a:off x="5081256" y="2974858"/>
            <a:ext cx="1821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Segmentation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/>
              <a:t>Multiple representations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/>
              <a:t>Segmentations module</a:t>
            </a:r>
            <a:endParaRPr lang="en-US" sz="1200" dirty="0"/>
          </a:p>
        </p:txBody>
      </p:sp>
      <p:sp>
        <p:nvSpPr>
          <p:cNvPr id="63" name="TextBox 62"/>
          <p:cNvSpPr txBox="1"/>
          <p:nvPr/>
        </p:nvSpPr>
        <p:spPr>
          <a:xfrm>
            <a:off x="9634677" y="5475075"/>
            <a:ext cx="15767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Surface model (mesh)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/>
              <a:t>STL, VTK, OBJ, etc.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/>
              <a:t>Connected triangles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/>
              <a:t>Models module</a:t>
            </a:r>
            <a:endParaRPr lang="en-US" sz="1200" dirty="0"/>
          </a:p>
        </p:txBody>
      </p:sp>
      <p:pic>
        <p:nvPicPr>
          <p:cNvPr id="66" name="Picture 6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82208" y="390852"/>
            <a:ext cx="2145637" cy="1764317"/>
          </a:xfrm>
          <a:prstGeom prst="rect">
            <a:avLst/>
          </a:prstGeom>
        </p:spPr>
      </p:pic>
      <p:sp>
        <p:nvSpPr>
          <p:cNvPr id="69" name="TextBox 68"/>
          <p:cNvSpPr txBox="1"/>
          <p:nvPr/>
        </p:nvSpPr>
        <p:spPr>
          <a:xfrm>
            <a:off x="9573201" y="2155169"/>
            <a:ext cx="13213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err="1" smtClean="0"/>
              <a:t>Labelmap</a:t>
            </a:r>
            <a:r>
              <a:rPr lang="en-US" sz="1200" b="1" dirty="0" smtClean="0"/>
              <a:t> volume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err="1" smtClean="0"/>
              <a:t>nrrd</a:t>
            </a:r>
            <a:r>
              <a:rPr lang="en-US" sz="1200" dirty="0" smtClean="0"/>
              <a:t>, etc.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/>
              <a:t>3D image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/>
              <a:t>Volumes module</a:t>
            </a:r>
            <a:endParaRPr lang="en-US" sz="1200" dirty="0"/>
          </a:p>
        </p:txBody>
      </p:sp>
      <p:pic>
        <p:nvPicPr>
          <p:cNvPr id="71" name="Picture 7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838685" y="4575229"/>
            <a:ext cx="4426222" cy="871519"/>
          </a:xfrm>
          <a:prstGeom prst="rect">
            <a:avLst/>
          </a:prstGeom>
        </p:spPr>
      </p:pic>
      <p:sp>
        <p:nvSpPr>
          <p:cNvPr id="77" name="TextBox 76"/>
          <p:cNvSpPr txBox="1"/>
          <p:nvPr/>
        </p:nvSpPr>
        <p:spPr>
          <a:xfrm>
            <a:off x="4990434" y="5468733"/>
            <a:ext cx="12130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Statistics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1200" dirty="0" smtClean="0"/>
              <a:t>Table: CSV, TSV</a:t>
            </a:r>
          </a:p>
        </p:txBody>
      </p:sp>
      <p:sp>
        <p:nvSpPr>
          <p:cNvPr id="37" name="TextBox 36"/>
          <p:cNvSpPr txBox="1"/>
          <p:nvPr/>
        </p:nvSpPr>
        <p:spPr>
          <a:xfrm rot="16200000">
            <a:off x="8241687" y="1808285"/>
            <a:ext cx="11357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70C0"/>
                </a:solidFill>
              </a:rPr>
              <a:t>Segmentations</a:t>
            </a:r>
            <a:br>
              <a:rPr lang="en-US" sz="1200" b="1" dirty="0" smtClean="0">
                <a:solidFill>
                  <a:srgbClr val="0070C0"/>
                </a:solidFill>
              </a:rPr>
            </a:br>
            <a:r>
              <a:rPr lang="en-US" sz="1200" dirty="0" smtClean="0">
                <a:solidFill>
                  <a:srgbClr val="0070C0"/>
                </a:solidFill>
              </a:rPr>
              <a:t>Import/Export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163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84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Queen's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Csaba Pinter</dc:creator>
  <cp:lastModifiedBy>Csaba Pinter</cp:lastModifiedBy>
  <cp:revision>7</cp:revision>
  <dcterms:created xsi:type="dcterms:W3CDTF">2018-06-08T12:58:41Z</dcterms:created>
  <dcterms:modified xsi:type="dcterms:W3CDTF">2018-06-08T14:15:43Z</dcterms:modified>
</cp:coreProperties>
</file>