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7" r:id="rId3"/>
    <p:sldId id="411" r:id="rId4"/>
    <p:sldId id="413" r:id="rId5"/>
    <p:sldId id="410" r:id="rId6"/>
    <p:sldId id="408" r:id="rId7"/>
    <p:sldId id="414" r:id="rId8"/>
    <p:sldId id="409" r:id="rId9"/>
    <p:sldId id="412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547"/>
    <a:srgbClr val="F78247"/>
    <a:srgbClr val="70AC2E"/>
    <a:srgbClr val="009644"/>
    <a:srgbClr val="FF3300"/>
    <a:srgbClr val="2D6BB5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0171" autoAdjust="0"/>
  </p:normalViewPr>
  <p:slideViewPr>
    <p:cSldViewPr showGuides="1">
      <p:cViewPr>
        <p:scale>
          <a:sx n="100" d="100"/>
          <a:sy n="100" d="100"/>
        </p:scale>
        <p:origin x="-1860" y="-120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94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cer.org/slicerWiki/index.php/Documentation/Nightly/Developers/Build_Instructions#Window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hocolatey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cmake.org/cmake/resources/software.html" TargetMode="External"/><Relationship Id="rId4" Type="http://schemas.openxmlformats.org/officeDocument/2006/relationships/hyperlink" Target="http://www.microsoft.com/en-ca/download/confirmation.aspx?id=3065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qt-project.org/qt/source/qt-everywhere-opensource-src-4.7.4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hyperlink" Target="ftp://ftp.qt-project.org/qt/source/qt-win-opensource-4.7.4-vs2008.exe" TargetMode="External"/><Relationship Id="rId4" Type="http://schemas.openxmlformats.org/officeDocument/2006/relationships/hyperlink" Target="http://www.slicer.org/slicerWiki/index.php/Documentation/Nightly/Developers/Build_Instructions/Prerequisites/Qt#Windows_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microsoft.com/download/8/B/5/8B5804AD-4990-40D0-A6AA-CE894CBBB3DC/VS2008ExpressENUX1397868.is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cer.org/slicerWiki/index.php/Documentation/Nightly/Developers/Build_Instructions#Sv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905000"/>
            <a:ext cx="8839200" cy="1905000"/>
          </a:xfrm>
        </p:spPr>
        <p:txBody>
          <a:bodyPr/>
          <a:lstStyle/>
          <a:p>
            <a:pPr eaLnBrk="1" hangingPunct="1"/>
            <a:r>
              <a:rPr lang="en-CA" sz="6600" b="1" dirty="0" smtClean="0">
                <a:solidFill>
                  <a:schemeClr val="accent1">
                    <a:lumMod val="75000"/>
                  </a:schemeClr>
                </a:solidFill>
              </a:rPr>
              <a:t>How to build 3D Slicer</a:t>
            </a:r>
            <a:br>
              <a:rPr lang="en-CA" sz="6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CA" sz="6600" b="1" dirty="0" smtClean="0">
                <a:solidFill>
                  <a:schemeClr val="accent1">
                    <a:lumMod val="75000"/>
                  </a:schemeClr>
                </a:solidFill>
              </a:rPr>
              <a:t>for Windows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17"/>
    </mc:Choice>
    <mc:Fallback xmlns="">
      <p:transition spd="slow" advTm="1321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143000"/>
            <a:ext cx="868680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Development environments:</a:t>
            </a:r>
          </a:p>
          <a:p>
            <a:pPr lvl="1"/>
            <a:r>
              <a:rPr lang="en-US" sz="2400" dirty="0" smtClean="0"/>
              <a:t>Visual Studio Professional: </a:t>
            </a:r>
            <a:r>
              <a:rPr lang="en-US" sz="2400" b="1" dirty="0" smtClean="0"/>
              <a:t>64 bit </a:t>
            </a:r>
            <a:r>
              <a:rPr lang="en-US" sz="2400" dirty="0" smtClean="0"/>
              <a:t>is highly recommended</a:t>
            </a:r>
          </a:p>
          <a:p>
            <a:pPr lvl="1"/>
            <a:r>
              <a:rPr lang="en-US" sz="2400" dirty="0" smtClean="0"/>
              <a:t>Visual Studio Express Edition: </a:t>
            </a:r>
            <a:r>
              <a:rPr lang="en-US" sz="2400" b="1" dirty="0" smtClean="0"/>
              <a:t>only 32 bit </a:t>
            </a:r>
            <a:r>
              <a:rPr lang="en-US" sz="2400" dirty="0" smtClean="0"/>
              <a:t>is available!</a:t>
            </a:r>
          </a:p>
          <a:p>
            <a:pPr marL="457200" lvl="1" indent="0">
              <a:buNone/>
            </a:pPr>
            <a:r>
              <a:rPr lang="en-US" sz="2400" b="1" dirty="0" smtClean="0"/>
              <a:t>Important:</a:t>
            </a:r>
            <a:r>
              <a:rPr lang="en-US" sz="2400" dirty="0" smtClean="0"/>
              <a:t> Refer to the correct </a:t>
            </a:r>
            <a:r>
              <a:rPr lang="en-US" sz="2400" dirty="0" err="1" smtClean="0"/>
              <a:t>bitness</a:t>
            </a:r>
            <a:r>
              <a:rPr lang="en-US" sz="2400" dirty="0" smtClean="0"/>
              <a:t> in the rest of the tutorial!</a:t>
            </a:r>
            <a:endParaRPr lang="en-CA" sz="2400" dirty="0"/>
          </a:p>
          <a:p>
            <a:pPr marL="457200" lvl="1" indent="0">
              <a:buNone/>
            </a:pPr>
            <a:endParaRPr lang="en-CA" sz="2400" dirty="0" smtClean="0"/>
          </a:p>
          <a:p>
            <a:r>
              <a:rPr lang="en-CA" sz="2800" dirty="0" smtClean="0"/>
              <a:t>In case of being stuck, instructions on the Slicer wiki: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US" sz="2400" dirty="0" smtClean="0">
                <a:hlinkClick r:id="rId3"/>
              </a:rPr>
              <a:t>http://www.slicer.org/slicerWiki/index.php/Documentation/Nightly/Developers/Build_Instructions#Windows</a:t>
            </a:r>
            <a:endParaRPr lang="en-US" sz="2400" dirty="0" smtClean="0"/>
          </a:p>
          <a:p>
            <a:pPr marL="0" indent="0">
              <a:buNone/>
            </a:pPr>
            <a:r>
              <a:rPr lang="en-CA" sz="2800" b="1" dirty="0" smtClean="0"/>
              <a:t/>
            </a:r>
            <a:br>
              <a:rPr lang="en-CA" sz="2800" b="1" dirty="0" smtClean="0"/>
            </a:br>
            <a:endParaRPr lang="en-CA" sz="2800" b="1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Prerequisites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7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9030" y="966850"/>
            <a:ext cx="8705941" cy="54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/>
              <a:t>Download and install </a:t>
            </a:r>
            <a:r>
              <a:rPr lang="en-CA" sz="2800" b="1" dirty="0" err="1"/>
              <a:t>Chocolatey</a:t>
            </a:r>
            <a:r>
              <a:rPr lang="en-CA" sz="2800" dirty="0"/>
              <a:t> from </a:t>
            </a:r>
            <a:r>
              <a:rPr lang="en-US" sz="2400" dirty="0">
                <a:hlinkClick r:id="rId3"/>
              </a:rPr>
              <a:t>http://chocolatey.org/</a:t>
            </a:r>
            <a:endParaRPr lang="en-US" sz="2400" dirty="0"/>
          </a:p>
          <a:p>
            <a:pPr lvl="1"/>
            <a:r>
              <a:rPr lang="en-US" sz="2400" dirty="0" err="1"/>
              <a:t>Chocolatey</a:t>
            </a:r>
            <a:r>
              <a:rPr lang="en-US" sz="2400" dirty="0"/>
              <a:t> can only be used for </a:t>
            </a:r>
            <a:r>
              <a:rPr lang="en-US" sz="2400" b="1" dirty="0"/>
              <a:t>Windows 7 or </a:t>
            </a:r>
            <a:r>
              <a:rPr lang="en-US" sz="2400" b="1" dirty="0" smtClean="0"/>
              <a:t>later!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following installations need to be done manually on </a:t>
            </a:r>
            <a:r>
              <a:rPr lang="en-US" sz="2400" b="1" dirty="0"/>
              <a:t>Windows </a:t>
            </a:r>
            <a:r>
              <a:rPr lang="en-US" sz="2400" b="1" dirty="0" smtClean="0"/>
              <a:t>XP</a:t>
            </a:r>
            <a:r>
              <a:rPr lang="en-US" sz="2400" b="1" dirty="0"/>
              <a:t> </a:t>
            </a:r>
            <a:r>
              <a:rPr lang="en-US" sz="2400" dirty="0" smtClean="0"/>
              <a:t>(download from website, install</a:t>
            </a:r>
            <a:r>
              <a:rPr lang="en-US" sz="2400" dirty="0" smtClean="0"/>
              <a:t>)</a:t>
            </a:r>
            <a:r>
              <a:rPr lang="en-US" sz="2400" b="1" dirty="0" smtClean="0"/>
              <a:t>!</a:t>
            </a:r>
          </a:p>
          <a:p>
            <a:pPr lvl="1"/>
            <a:r>
              <a:rPr lang="en-CA" sz="2400" dirty="0"/>
              <a:t>Needs .NET 4.0 or later, you may need to install it:</a:t>
            </a:r>
            <a:r>
              <a:rPr lang="en-CA" sz="3200" dirty="0"/>
              <a:t> </a:t>
            </a:r>
            <a:r>
              <a:rPr lang="en-CA" sz="2000" dirty="0">
                <a:hlinkClick r:id="rId4"/>
              </a:rPr>
              <a:t>http://www.microsoft.com/en-ca/download/confirmation.aspx?id=30653</a:t>
            </a:r>
            <a:r>
              <a:rPr lang="en-CA" sz="2000" dirty="0"/>
              <a:t> </a:t>
            </a:r>
            <a:endParaRPr lang="en-US" sz="2400" b="1" dirty="0" smtClean="0"/>
          </a:p>
          <a:p>
            <a:r>
              <a:rPr lang="en-CA" sz="2800" dirty="0" smtClean="0"/>
              <a:t>Download and install latest </a:t>
            </a:r>
            <a:r>
              <a:rPr lang="en-CA" sz="2800" b="1" dirty="0" err="1" smtClean="0"/>
              <a:t>CMake</a:t>
            </a:r>
            <a:r>
              <a:rPr lang="en-CA" sz="2800" dirty="0" smtClean="0"/>
              <a:t> from</a:t>
            </a:r>
            <a:r>
              <a:rPr lang="en-CA" sz="2800" dirty="0"/>
              <a:t/>
            </a:r>
            <a:br>
              <a:rPr lang="en-CA" sz="2800" dirty="0"/>
            </a:br>
            <a:r>
              <a:rPr lang="en-CA" sz="2400" dirty="0">
                <a:hlinkClick r:id="rId5"/>
              </a:rPr>
              <a:t>http://</a:t>
            </a:r>
            <a:r>
              <a:rPr lang="en-CA" sz="2400" dirty="0" smtClean="0">
                <a:hlinkClick r:id="rId5"/>
              </a:rPr>
              <a:t>cmake.org/cmake/resources/software.html</a:t>
            </a:r>
            <a:r>
              <a:rPr lang="en-CA" sz="2400" dirty="0" smtClean="0"/>
              <a:t> </a:t>
            </a:r>
            <a:endParaRPr lang="en-CA" sz="2800" dirty="0" smtClean="0"/>
          </a:p>
          <a:p>
            <a:pPr lvl="1"/>
            <a:r>
              <a:rPr lang="en-CA" sz="2400" dirty="0"/>
              <a:t>Manual download recommended, the </a:t>
            </a:r>
            <a:r>
              <a:rPr lang="en-CA" sz="2400" dirty="0" err="1"/>
              <a:t>Chocolatey</a:t>
            </a:r>
            <a:r>
              <a:rPr lang="en-CA" sz="2400" dirty="0"/>
              <a:t> version is not </a:t>
            </a:r>
            <a:r>
              <a:rPr lang="en-CA" sz="2400" dirty="0" smtClean="0"/>
              <a:t>up-to-date</a:t>
            </a:r>
          </a:p>
          <a:p>
            <a:pPr lvl="1"/>
            <a:r>
              <a:rPr lang="en-CA" sz="2400" dirty="0" smtClean="0"/>
              <a:t>32 bit version will suffice in this case for all scenarios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Prerequisites – cont’d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7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9030" y="890650"/>
            <a:ext cx="8705941" cy="52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b="1" dirty="0" err="1" smtClean="0"/>
              <a:t>Qt</a:t>
            </a:r>
            <a:endParaRPr lang="en-CA" sz="2800" b="1" dirty="0" smtClean="0"/>
          </a:p>
          <a:p>
            <a:pPr lvl="1"/>
            <a:r>
              <a:rPr lang="en-CA" sz="2400" dirty="0" smtClean="0"/>
              <a:t>64bit</a:t>
            </a:r>
          </a:p>
          <a:p>
            <a:pPr lvl="2"/>
            <a:r>
              <a:rPr lang="en-CA" dirty="0" smtClean="0"/>
              <a:t>Download </a:t>
            </a:r>
            <a:r>
              <a:rPr lang="en-CA" dirty="0" err="1" smtClean="0"/>
              <a:t>Qt</a:t>
            </a:r>
            <a:r>
              <a:rPr lang="en-CA" dirty="0" smtClean="0"/>
              <a:t> source (need to build it yourself </a:t>
            </a:r>
            <a:r>
              <a:rPr lang="en-CA" b="1" dirty="0" smtClean="0"/>
              <a:t>for </a:t>
            </a:r>
            <a:r>
              <a:rPr lang="en-CA" b="1" dirty="0"/>
              <a:t>64bit</a:t>
            </a:r>
            <a:r>
              <a:rPr lang="en-CA" dirty="0"/>
              <a:t>):</a:t>
            </a:r>
            <a:br>
              <a:rPr lang="en-CA" dirty="0"/>
            </a:br>
            <a:r>
              <a:rPr lang="en-CA" dirty="0">
                <a:hlinkClick r:id="rId3"/>
              </a:rPr>
              <a:t>ftp://</a:t>
            </a:r>
            <a:r>
              <a:rPr lang="en-CA" dirty="0" smtClean="0">
                <a:hlinkClick r:id="rId3"/>
              </a:rPr>
              <a:t>ftp.qt-project.org/qt/source/qt-everywhere-opensource-src-4.7.4.zip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Build </a:t>
            </a:r>
            <a:r>
              <a:rPr lang="en-CA" dirty="0" err="1" smtClean="0"/>
              <a:t>Qt</a:t>
            </a:r>
            <a:r>
              <a:rPr lang="en-CA" dirty="0" smtClean="0"/>
              <a:t>: </a:t>
            </a:r>
            <a:r>
              <a:rPr lang="en-CA" dirty="0"/>
              <a:t>Instructions on Slicer wiki:</a:t>
            </a:r>
            <a:br>
              <a:rPr lang="en-CA" dirty="0"/>
            </a:b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www.slicer.org/slicerWiki/index.php/Documentation/Nightly/Developers/Build_Instructions/Prerequisites/Qt#Windows_4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sure you start the 64bit VS Command prompt!</a:t>
            </a:r>
            <a:endParaRPr lang="en-CA" dirty="0" smtClean="0"/>
          </a:p>
          <a:p>
            <a:pPr lvl="1"/>
            <a:r>
              <a:rPr lang="en-CA" sz="2400" dirty="0" smtClean="0"/>
              <a:t>32bit: Install </a:t>
            </a:r>
            <a:r>
              <a:rPr lang="en-CA" sz="2400" dirty="0">
                <a:hlinkClick r:id="rId5"/>
              </a:rPr>
              <a:t>ftp://</a:t>
            </a:r>
            <a:r>
              <a:rPr lang="en-CA" sz="2400" dirty="0" smtClean="0">
                <a:hlinkClick r:id="rId5"/>
              </a:rPr>
              <a:t>ftp.qt-project.org/qt/source/qt-win-opensource-4.7.4-vs2008.exe</a:t>
            </a:r>
            <a:r>
              <a:rPr lang="en-CA" sz="2400" dirty="0" smtClean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76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Prerequisites – cont’d #2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3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9030" y="1143000"/>
            <a:ext cx="870594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Download </a:t>
            </a:r>
            <a:r>
              <a:rPr lang="en-CA" sz="2800" dirty="0" smtClean="0"/>
              <a:t>and install latest </a:t>
            </a:r>
            <a:r>
              <a:rPr lang="en-CA" sz="2800" b="1" dirty="0" smtClean="0"/>
              <a:t>Git</a:t>
            </a:r>
            <a:br>
              <a:rPr lang="en-CA" sz="2800" b="1" dirty="0" smtClean="0"/>
            </a:br>
            <a:r>
              <a:rPr lang="en-CA" sz="2800" dirty="0" smtClean="0"/>
              <a:t>  </a:t>
            </a:r>
            <a:r>
              <a:rPr lang="en-CA" sz="2800" dirty="0" err="1" smtClean="0"/>
              <a:t>Chocolatey</a:t>
            </a:r>
            <a:r>
              <a:rPr lang="en-CA" sz="2800" dirty="0" smtClean="0"/>
              <a:t> command:</a:t>
            </a:r>
            <a:br>
              <a:rPr lang="en-CA" sz="2800" dirty="0" smtClean="0"/>
            </a:br>
            <a:endParaRPr lang="en-CA" sz="2800" dirty="0" smtClean="0"/>
          </a:p>
          <a:p>
            <a:r>
              <a:rPr lang="en-CA" sz="2800" dirty="0"/>
              <a:t>Download and install latest </a:t>
            </a:r>
            <a:r>
              <a:rPr lang="en-CA" sz="2800" b="1" dirty="0" err="1" smtClean="0"/>
              <a:t>SlikSVN</a:t>
            </a:r>
            <a:r>
              <a:rPr lang="en-CA" sz="2800" dirty="0"/>
              <a:t/>
            </a:r>
            <a:br>
              <a:rPr lang="en-CA" sz="2800" dirty="0"/>
            </a:br>
            <a:r>
              <a:rPr lang="en-CA" sz="2800" dirty="0"/>
              <a:t>  </a:t>
            </a:r>
            <a:r>
              <a:rPr lang="en-CA" sz="2800" dirty="0" err="1" smtClean="0"/>
              <a:t>Chocolatey</a:t>
            </a:r>
            <a:r>
              <a:rPr lang="en-CA" sz="2800" dirty="0" smtClean="0"/>
              <a:t> </a:t>
            </a:r>
            <a:r>
              <a:rPr lang="en-CA" sz="2800" dirty="0"/>
              <a:t>command</a:t>
            </a:r>
            <a:r>
              <a:rPr lang="en-CA" sz="2800" dirty="0" smtClean="0"/>
              <a:t>:</a:t>
            </a:r>
            <a:br>
              <a:rPr lang="en-CA" sz="2800" dirty="0" smtClean="0"/>
            </a:br>
            <a:endParaRPr lang="en-CA" sz="2800" dirty="0" smtClean="0"/>
          </a:p>
          <a:p>
            <a:r>
              <a:rPr lang="en-CA" sz="2800" dirty="0" smtClean="0"/>
              <a:t>If you need to install Visual Studio,</a:t>
            </a:r>
            <a:br>
              <a:rPr lang="en-CA" sz="2800" dirty="0" smtClean="0"/>
            </a:br>
            <a:r>
              <a:rPr lang="en-CA" sz="2800" dirty="0" smtClean="0"/>
              <a:t>download and install </a:t>
            </a:r>
            <a:r>
              <a:rPr lang="en-CA" sz="2800" b="1" dirty="0" smtClean="0"/>
              <a:t>Virtual </a:t>
            </a:r>
            <a:r>
              <a:rPr lang="en-CA" sz="2800" b="1" dirty="0" err="1" smtClean="0"/>
              <a:t>CloneDrive</a:t>
            </a:r>
            <a:r>
              <a:rPr lang="en-CA" sz="2800" b="1" dirty="0" smtClean="0"/>
              <a:t/>
            </a:r>
            <a:br>
              <a:rPr lang="en-CA" sz="2800" b="1" dirty="0" smtClean="0"/>
            </a:br>
            <a:r>
              <a:rPr lang="en-CA" sz="2800" dirty="0" smtClean="0"/>
              <a:t>  </a:t>
            </a:r>
            <a:r>
              <a:rPr lang="en-CA" sz="2800" dirty="0" err="1" smtClean="0"/>
              <a:t>Chocolatey</a:t>
            </a:r>
            <a:r>
              <a:rPr lang="en-CA" sz="2800" dirty="0" smtClean="0"/>
              <a:t> command:</a:t>
            </a:r>
          </a:p>
          <a:p>
            <a:endParaRPr lang="en-CA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Prerequisites – cont’d #3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675" y="1588325"/>
            <a:ext cx="4676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675" y="2981325"/>
            <a:ext cx="47148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675" y="4752975"/>
            <a:ext cx="46672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09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262063"/>
            <a:ext cx="85344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This </a:t>
            </a:r>
            <a:r>
              <a:rPr lang="en-CA" sz="2800" dirty="0"/>
              <a:t>step applies only if </a:t>
            </a:r>
            <a:r>
              <a:rPr lang="en-CA" sz="2800" b="1" dirty="0"/>
              <a:t>no Professional </a:t>
            </a:r>
            <a:r>
              <a:rPr lang="en-CA" sz="2800" dirty="0"/>
              <a:t>version is </a:t>
            </a:r>
            <a:r>
              <a:rPr lang="en-CA" sz="2800" dirty="0" smtClean="0"/>
              <a:t>available for you!</a:t>
            </a:r>
            <a:br>
              <a:rPr lang="en-CA" sz="2800" dirty="0" smtClean="0"/>
            </a:br>
            <a:r>
              <a:rPr lang="en-CA" sz="2800" dirty="0" smtClean="0"/>
              <a:t>Don’t </a:t>
            </a:r>
            <a:r>
              <a:rPr lang="en-CA" sz="2800" dirty="0"/>
              <a:t>forget the </a:t>
            </a:r>
            <a:r>
              <a:rPr lang="en-CA" sz="2800" b="1" dirty="0"/>
              <a:t>32bit limitation </a:t>
            </a:r>
            <a:r>
              <a:rPr lang="en-CA" sz="2800" dirty="0"/>
              <a:t>in this case</a:t>
            </a:r>
            <a:r>
              <a:rPr lang="en-CA" sz="2800" dirty="0" smtClean="0"/>
              <a:t>!</a:t>
            </a:r>
          </a:p>
          <a:p>
            <a:r>
              <a:rPr lang="en-CA" sz="2800" dirty="0"/>
              <a:t>Download </a:t>
            </a:r>
            <a:r>
              <a:rPr lang="en-CA" sz="2800" dirty="0" smtClean="0"/>
              <a:t>Visual Studio 2008 Express Edition from</a:t>
            </a:r>
            <a:r>
              <a:rPr lang="en-CA" sz="2800" dirty="0"/>
              <a:t/>
            </a:r>
            <a:br>
              <a:rPr lang="en-CA" sz="2800" dirty="0"/>
            </a:br>
            <a:r>
              <a:rPr lang="en-CA" sz="2800" dirty="0">
                <a:hlinkClick r:id="rId3"/>
              </a:rPr>
              <a:t>http://</a:t>
            </a:r>
            <a:r>
              <a:rPr lang="en-CA" sz="2800" dirty="0" smtClean="0">
                <a:hlinkClick r:id="rId3"/>
              </a:rPr>
              <a:t>download.microsoft.com/download/8/B/5/8B5804AD-4990-40D0-A6AA-CE894CBBB3DC/VS2008ExpressENUX1397868.iso</a:t>
            </a:r>
            <a:endParaRPr lang="en-CA" sz="2800" dirty="0" smtClean="0"/>
          </a:p>
          <a:p>
            <a:r>
              <a:rPr lang="en-CA" sz="2800" dirty="0" smtClean="0"/>
              <a:t>Mount the file using Virtual </a:t>
            </a:r>
            <a:r>
              <a:rPr lang="en-CA" sz="2800" dirty="0" err="1" smtClean="0"/>
              <a:t>CloneDrive</a:t>
            </a:r>
            <a:endParaRPr lang="en-CA" sz="2800" dirty="0" smtClean="0"/>
          </a:p>
          <a:p>
            <a:r>
              <a:rPr lang="en-CA" sz="2800" dirty="0" smtClean="0"/>
              <a:t>Install Visual C++ (yellow one in the list)</a:t>
            </a:r>
            <a:endParaRPr lang="en-CA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" y="0"/>
            <a:ext cx="9052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err="1" smtClean="0">
                <a:solidFill>
                  <a:schemeClr val="tx2"/>
                </a:solidFill>
              </a:rPr>
              <a:t>Dowload</a:t>
            </a:r>
            <a:r>
              <a:rPr lang="en-CA" b="1" dirty="0" smtClean="0">
                <a:solidFill>
                  <a:schemeClr val="tx2"/>
                </a:solidFill>
              </a:rPr>
              <a:t> Visual Studio 2008 Express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2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7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262063"/>
            <a:ext cx="85344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Switch to the development directory (empty one recommended) and create </a:t>
            </a:r>
            <a:r>
              <a:rPr lang="en-US" sz="2800" i="1" dirty="0" smtClean="0"/>
              <a:t>Slicer</a:t>
            </a:r>
            <a:r>
              <a:rPr lang="en-US" sz="2800" dirty="0" smtClean="0"/>
              <a:t> folder</a:t>
            </a:r>
          </a:p>
          <a:p>
            <a:r>
              <a:rPr lang="en-US" sz="2800" dirty="0" smtClean="0"/>
              <a:t>Checkout the code: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(Description on Slicer wiki:</a:t>
            </a:r>
            <a:br>
              <a:rPr lang="en-US" sz="2800" dirty="0" smtClean="0"/>
            </a:b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www.slicer.org/slicerWiki/index.php/Documentation/Nightly/Developers/Build_Instructions#Svn</a:t>
            </a:r>
            <a:r>
              <a:rPr lang="en-US" sz="2400" dirty="0" smtClean="0"/>
              <a:t> 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" y="0"/>
            <a:ext cx="9052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Checkout the source code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82433"/>
            <a:ext cx="5882488" cy="64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77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8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990600"/>
            <a:ext cx="8534400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" y="0"/>
            <a:ext cx="9052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Configuring the Slicer build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33374" y="990600"/>
            <a:ext cx="8658226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Create build folder, e.g. </a:t>
            </a:r>
            <a:r>
              <a:rPr lang="en-US" sz="2800" i="1" dirty="0" smtClean="0"/>
              <a:t>Slicer4-Superbuild-Debug</a:t>
            </a:r>
            <a:endParaRPr lang="en-US" sz="2800" dirty="0" smtClean="0"/>
          </a:p>
          <a:p>
            <a:r>
              <a:rPr lang="en-US" sz="2800" dirty="0" smtClean="0"/>
              <a:t>Run </a:t>
            </a:r>
            <a:r>
              <a:rPr lang="en-US" sz="2800" dirty="0" err="1" smtClean="0"/>
              <a:t>CMake</a:t>
            </a:r>
            <a:endParaRPr lang="en-US" sz="2800" dirty="0" smtClean="0"/>
          </a:p>
          <a:p>
            <a:r>
              <a:rPr lang="en-US" sz="2800" dirty="0" smtClean="0"/>
              <a:t>Browse source and destination folders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Configure</a:t>
            </a:r>
          </a:p>
          <a:p>
            <a:pPr lvl="1"/>
            <a:r>
              <a:rPr lang="en-US" sz="2400" dirty="0" smtClean="0"/>
              <a:t>32bit: Choose Visual Studio 9 2008, click Configure, then again</a:t>
            </a:r>
          </a:p>
          <a:p>
            <a:pPr lvl="1"/>
            <a:r>
              <a:rPr lang="en-US" sz="2400" dirty="0" smtClean="0"/>
              <a:t>64bit: Choose Visual Studio 9 2008 Win64, click Configure</a:t>
            </a:r>
          </a:p>
          <a:p>
            <a:pPr lvl="2"/>
            <a:r>
              <a:rPr lang="en-US" sz="2000" dirty="0" smtClean="0"/>
              <a:t>Browse built qmake.exe </a:t>
            </a:r>
            <a:r>
              <a:rPr lang="en-US" sz="2000" dirty="0"/>
              <a:t>([Qt64Folder</a:t>
            </a:r>
            <a:r>
              <a:rPr lang="en-US" sz="2000" dirty="0" smtClean="0"/>
              <a:t>]/bin/qmake.exe)</a:t>
            </a:r>
          </a:p>
          <a:p>
            <a:pPr lvl="2"/>
            <a:r>
              <a:rPr lang="en-US" sz="2000" dirty="0" smtClean="0"/>
              <a:t>Click Configure again</a:t>
            </a:r>
          </a:p>
          <a:p>
            <a:r>
              <a:rPr lang="en-US" sz="2800" dirty="0" smtClean="0"/>
              <a:t>Generate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1" y="2590800"/>
            <a:ext cx="7917847" cy="69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02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9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990600"/>
            <a:ext cx="8534400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" y="0"/>
            <a:ext cx="9052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Build Slicer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33374" y="1185864"/>
            <a:ext cx="8658226" cy="486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Open solution</a:t>
            </a:r>
            <a:br>
              <a:rPr lang="en-US" sz="2800" dirty="0" smtClean="0"/>
            </a:br>
            <a:r>
              <a:rPr lang="en-US" sz="2800" i="1" dirty="0" smtClean="0"/>
              <a:t>[</a:t>
            </a:r>
            <a:r>
              <a:rPr lang="en-US" sz="2800" i="1" dirty="0" err="1" smtClean="0"/>
              <a:t>DevelFolder</a:t>
            </a:r>
            <a:r>
              <a:rPr lang="en-US" sz="2800" i="1" dirty="0"/>
              <a:t>]/</a:t>
            </a:r>
            <a:r>
              <a:rPr lang="en-US" sz="2800" i="1" dirty="0" smtClean="0"/>
              <a:t>Slicer4-Superbuild-Debug/Slicer.sln</a:t>
            </a:r>
          </a:p>
          <a:p>
            <a:r>
              <a:rPr lang="en-US" sz="2800" dirty="0" smtClean="0"/>
              <a:t>Make sure the configuration is set to </a:t>
            </a:r>
            <a:r>
              <a:rPr lang="en-US" sz="2800" i="1" dirty="0" smtClean="0"/>
              <a:t>Debug</a:t>
            </a:r>
          </a:p>
          <a:p>
            <a:r>
              <a:rPr lang="en-US" sz="2800" dirty="0" smtClean="0"/>
              <a:t>Build solution (F7)</a:t>
            </a:r>
          </a:p>
          <a:p>
            <a:r>
              <a:rPr lang="en-US" sz="2800" dirty="0" smtClean="0"/>
              <a:t>Wait </a:t>
            </a:r>
            <a:r>
              <a:rPr lang="en-US" sz="2800" dirty="0" smtClean="0">
                <a:sym typeface="Wingdings" pitchFamily="2" charset="2"/>
              </a:rPr>
              <a:t>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0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14593</TotalTime>
  <Words>331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to build 3D Slicer for Windows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Andras Lasso</dc:creator>
  <cp:lastModifiedBy>Csaba Pinter</cp:lastModifiedBy>
  <cp:revision>434</cp:revision>
  <cp:lastPrinted>2013-02-02T23:26:38Z</cp:lastPrinted>
  <dcterms:created xsi:type="dcterms:W3CDTF">2010-01-28T18:12:58Z</dcterms:created>
  <dcterms:modified xsi:type="dcterms:W3CDTF">2013-04-25T18:27:57Z</dcterms:modified>
</cp:coreProperties>
</file>