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8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293"/>
    <a:srgbClr val="FAFA96"/>
    <a:srgbClr val="FFDD71"/>
    <a:srgbClr val="FFE9A3"/>
    <a:srgbClr val="342D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3" d="100"/>
          <a:sy n="143" d="100"/>
        </p:scale>
        <p:origin x="-2202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2163F-1107-8E48-8F80-7707D3EFF21B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540A1-AEBF-784E-AA2E-1B8EE3A03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393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D37F1-8330-C54B-A8AB-87B5BF5B3E82}" type="datetimeFigureOut">
              <a:rPr lang="en-US" smtClean="0"/>
              <a:t>12/8/2011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BE6D2-6C88-5244-8C6C-1BEC272459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087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950F4-65A0-9440-B6A6-5BCE240F2DC7}" type="datetime1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6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E699-337A-EF4C-965F-46D0DC6A9024}" type="datetime1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8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F1BB-B054-8148-8B19-0EAC6A136988}" type="datetime1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1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14748-95C4-4041-928F-4D6DAAA6BA9C}" type="datetime1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1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A4BF3-4CBA-F04C-88DD-5574E2D7AE5D}" type="datetime1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6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74-6366-D842-B874-9EFB1558DCEC}" type="datetime1">
              <a:rPr lang="en-US" smtClean="0"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1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C7797-F4DA-6C43-96D2-4CCB2CE082B5}" type="datetime1">
              <a:rPr lang="en-US" smtClean="0"/>
              <a:t>12/8/2011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8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DB2E-6B38-0441-BA0F-B2D9B8799D46}" type="datetime1">
              <a:rPr lang="en-US" smtClean="0"/>
              <a:t>12/8/2011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45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E50BD-3C29-B94A-97CE-2E96CBA778CF}" type="datetime1">
              <a:rPr lang="en-US" smtClean="0"/>
              <a:t>12/8/2011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3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65C5-FB11-6D41-A127-C157009D4F40}" type="datetime1">
              <a:rPr lang="en-US" smtClean="0"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5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8F616-DDBE-724A-A3CC-3FD851FDA54F}" type="datetime1">
              <a:rPr lang="en-US" smtClean="0"/>
              <a:t>12/8/2011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5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BC33F-EC80-444E-85E7-9CBA25825377}" type="datetime1">
              <a:rPr lang="en-US" smtClean="0"/>
              <a:t>12/8/2011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Slicer4 minute - Sonia Pujol, Ph.D., NA-MIC ARR 2011-2012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24C4C-2545-3045-B171-8B33D64D0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5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Sonia Pujol, Ph.D.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Surgical Planning Laboratory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Harvard Medical School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Slicer4Minute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- Sonia Pujol,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Ph.D.</a:t>
            </a:r>
          </a:p>
          <a:p>
            <a:r>
              <a:rPr lang="fi-FI" dirty="0" smtClean="0">
                <a:latin typeface="Arial" pitchFamily="34" charset="0"/>
                <a:cs typeface="Arial" pitchFamily="34" charset="0"/>
              </a:rPr>
              <a:t>NA-MIC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ARR 2011-2012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6" y="480060"/>
            <a:ext cx="1765934" cy="1166489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596449" y="6227445"/>
            <a:ext cx="7806690" cy="571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96449" y="1645920"/>
            <a:ext cx="7806690" cy="571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2A135B4-1060-2948-9929-388B05C29640}" type="slidenum">
              <a:rPr lang="en-US" smtClean="0">
                <a:latin typeface="Arial" pitchFamily="34" charset="0"/>
                <a:cs typeface="Arial" pitchFamily="34" charset="0"/>
              </a:rPr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9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Slicer4Minute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- Sonia Pujol,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Ph.D.</a:t>
            </a:r>
          </a:p>
          <a:p>
            <a:r>
              <a:rPr lang="fi-FI" dirty="0" smtClean="0">
                <a:latin typeface="Arial" pitchFamily="34" charset="0"/>
                <a:cs typeface="Arial" pitchFamily="34" charset="0"/>
              </a:rPr>
              <a:t>NA-MIC ARR 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2011-2012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62915"/>
            <a:ext cx="969010" cy="640080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617220" y="1205865"/>
            <a:ext cx="7806690" cy="571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45979" y="6227445"/>
            <a:ext cx="7806690" cy="571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2A135B4-1060-2948-9929-388B05C29640}" type="slidenum">
              <a:rPr lang="en-US" smtClean="0">
                <a:latin typeface="Arial" pitchFamily="34" charset="0"/>
                <a:cs typeface="Arial" pitchFamily="34" charset="0"/>
              </a:rPr>
              <a:t>2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2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33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Slicer4 Minute</dc:title>
  <dc:creator>Sonia Pujol</dc:creator>
  <cp:lastModifiedBy>MJ</cp:lastModifiedBy>
  <cp:revision>83</cp:revision>
  <dcterms:created xsi:type="dcterms:W3CDTF">2011-11-21T03:34:49Z</dcterms:created>
  <dcterms:modified xsi:type="dcterms:W3CDTF">2011-12-09T18:06:09Z</dcterms:modified>
</cp:coreProperties>
</file>