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4" r:id="rId2"/>
  </p:sldMasterIdLst>
  <p:notesMasterIdLst>
    <p:notesMasterId r:id="rId26"/>
  </p:notesMasterIdLst>
  <p:sldIdLst>
    <p:sldId id="287" r:id="rId3"/>
    <p:sldId id="273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1" d="100"/>
          <a:sy n="121" d="100"/>
        </p:scale>
        <p:origin x="-1832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E2968-CBEA-F349-9467-91E8243FCD11}" type="datetimeFigureOut">
              <a:rPr lang="en-US" smtClean="0"/>
              <a:t>12/7/12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53631-8E3A-8540-9C81-DF5F837A2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1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1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1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2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1982788"/>
            <a:ext cx="7080250" cy="175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19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E65A0-EDFD-9748-BE41-05B69AC540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96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90AA-29E6-9345-A474-ACD7B4CD83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36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0E497-E88B-8244-B973-EFA7BE9F2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8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671638"/>
            <a:ext cx="3540125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963" y="1671638"/>
            <a:ext cx="3541712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D6554-2CAA-7544-89AB-EF3A329560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85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6EBD2-D1D2-2B44-A05F-E5ED3E29AF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7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5C2ED-0751-7E4E-B220-F326C5BD6C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8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CA1C9-3419-F04F-9FC4-8E5362B5D0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8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36ED0-DE82-ED42-AB20-1D422A9D04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13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3D709-5829-1F42-8E00-25181F5F20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90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77759-F1E9-9741-BE67-988544C2E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31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12750"/>
            <a:ext cx="180816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8" y="412750"/>
            <a:ext cx="5273675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CC944-9763-3F47-95F4-A75E20EDB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9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412750"/>
            <a:ext cx="7234237" cy="1373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78212-AD2D-6940-B43E-549870B038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8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810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0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8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8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14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21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982788"/>
            <a:ext cx="70802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357313" y="381000"/>
            <a:ext cx="6067425" cy="110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NA-MIC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12093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412750"/>
            <a:ext cx="72342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4438" y="1671638"/>
            <a:ext cx="72342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fld id="{E38DD7E3-DBBA-AB49-B30A-5899BF4AA9BF}" type="slidenum"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09675" y="6248400"/>
            <a:ext cx="34004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</p:spTree>
    <p:extLst>
      <p:ext uri="{BB962C8B-B14F-4D97-AF65-F5344CB8AC3E}">
        <p14:creationId xmlns:p14="http://schemas.microsoft.com/office/powerpoint/2010/main" val="287677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cer.org/pages/Downloads/" TargetMode="External"/><Relationship Id="rId4" Type="http://schemas.openxmlformats.org/officeDocument/2006/relationships/hyperlink" Target="http://hdl.handle.net/1926/1765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hdl.handle.net/1926/1757" TargetMode="External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hyperlink" Target="http://www.slicer.org/slicerWiki/index.php/Documentation/4.0/Training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09600" y="1263650"/>
            <a:ext cx="79390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CARMA Registration</a:t>
            </a:r>
            <a:endParaRPr lang="en-US" sz="4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04800" y="2667000"/>
            <a:ext cx="85344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262626"/>
                </a:solidFill>
                <a:latin typeface="Arial" charset="0"/>
              </a:rPr>
              <a:t>Alan Morris, Greg Gardner, Salma Bengali, </a:t>
            </a: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rgbClr val="262626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Josh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Cates, Rob MacLeod </a:t>
            </a:r>
            <a:endParaRPr lang="en-US" sz="2800" dirty="0" smtClean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SCI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Institute/CARMA Center</a:t>
            </a:r>
          </a:p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262626"/>
                </a:solidFill>
                <a:latin typeface="Arial" charset="0"/>
              </a:rPr>
              <a:t>University of Utah</a:t>
            </a: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28677" name="Picture 4" descr="SCI-logo-transparent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53163"/>
            <a:ext cx="11747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namic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501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arm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23" y="6417505"/>
            <a:ext cx="1427356" cy="3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98348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6083" name="Picture 2" descr="app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86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ight Arrow 5"/>
          <p:cNvSpPr>
            <a:spLocks noChangeArrowheads="1"/>
          </p:cNvSpPr>
          <p:nvPr/>
        </p:nvSpPr>
        <p:spPr bwMode="auto">
          <a:xfrm rot="10800000">
            <a:off x="2895600" y="1752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Rounded Rectangle 6"/>
          <p:cNvSpPr>
            <a:spLocks noChangeArrowheads="1"/>
          </p:cNvSpPr>
          <p:nvPr/>
        </p:nvSpPr>
        <p:spPr bwMode="auto">
          <a:xfrm>
            <a:off x="3657600" y="2133600"/>
            <a:ext cx="3581400" cy="2362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To load the Extension Manager, Select Edit&gt;Application Settings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3349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7107" name="Picture 2" descr="ext_lo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2438"/>
            <a:ext cx="784860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ounded Rectangle 3"/>
          <p:cNvSpPr>
            <a:spLocks noChangeArrowheads="1"/>
          </p:cNvSpPr>
          <p:nvPr/>
        </p:nvSpPr>
        <p:spPr bwMode="auto">
          <a:xfrm>
            <a:off x="3657600" y="23622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Under the Extension menu, make sure ‘Enable extension manager’ is checked</a:t>
            </a:r>
          </a:p>
        </p:txBody>
      </p:sp>
      <p:sp>
        <p:nvSpPr>
          <p:cNvPr id="47109" name="Right Arrow 4"/>
          <p:cNvSpPr>
            <a:spLocks noChangeArrowheads="1"/>
          </p:cNvSpPr>
          <p:nvPr/>
        </p:nvSpPr>
        <p:spPr bwMode="auto">
          <a:xfrm rot="10800000">
            <a:off x="3429000" y="1905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61104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ext-windo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/>
          <a:stretch>
            <a:fillRect/>
          </a:stretch>
        </p:blipFill>
        <p:spPr bwMode="auto">
          <a:xfrm>
            <a:off x="2514600" y="1752600"/>
            <a:ext cx="4191000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sp>
        <p:nvSpPr>
          <p:cNvPr id="48132" name="Rounded Rectangle 3"/>
          <p:cNvSpPr>
            <a:spLocks noChangeArrowheads="1"/>
          </p:cNvSpPr>
          <p:nvPr/>
        </p:nvSpPr>
        <p:spPr bwMode="auto">
          <a:xfrm>
            <a:off x="3962400" y="22860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CARMA in the sidebar and click the extensions</a:t>
            </a:r>
          </a:p>
        </p:txBody>
      </p:sp>
      <p:sp>
        <p:nvSpPr>
          <p:cNvPr id="48133" name="Right Arrow 5"/>
          <p:cNvSpPr>
            <a:spLocks noChangeArrowheads="1"/>
          </p:cNvSpPr>
          <p:nvPr/>
        </p:nvSpPr>
        <p:spPr bwMode="auto">
          <a:xfrm rot="10800000">
            <a:off x="3200400" y="2667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46086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9155" name="Picture 2" descr="carma_exten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76413"/>
            <a:ext cx="4191000" cy="424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ounded Rectangle 4"/>
          <p:cNvSpPr>
            <a:spLocks noChangeArrowheads="1"/>
          </p:cNvSpPr>
          <p:nvPr/>
        </p:nvSpPr>
        <p:spPr bwMode="auto">
          <a:xfrm>
            <a:off x="3886200" y="3657600"/>
            <a:ext cx="35814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Restart to install the extension</a:t>
            </a:r>
          </a:p>
        </p:txBody>
      </p:sp>
      <p:sp>
        <p:nvSpPr>
          <p:cNvPr id="49157" name="Right Arrow 5"/>
          <p:cNvSpPr>
            <a:spLocks noChangeArrowheads="1"/>
          </p:cNvSpPr>
          <p:nvPr/>
        </p:nvSpPr>
        <p:spPr bwMode="auto">
          <a:xfrm rot="8100000">
            <a:off x="6397625" y="54133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3458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Data</a:t>
            </a:r>
          </a:p>
        </p:txBody>
      </p:sp>
      <p:pic>
        <p:nvPicPr>
          <p:cNvPr id="51203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262626"/>
                </a:solidFill>
              </a:rPr>
              <a:t>Select ‘Choose Directory to Add’ in the pop-up menu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630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Data</a:t>
            </a:r>
          </a:p>
        </p:txBody>
      </p:sp>
      <p:pic>
        <p:nvPicPr>
          <p:cNvPr id="52227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Select the directory containing </a:t>
            </a:r>
            <a:r>
              <a:rPr lang="en-US" dirty="0" smtClean="0">
                <a:solidFill>
                  <a:srgbClr val="262626"/>
                </a:solidFill>
              </a:rPr>
              <a:t>your dataset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42974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4438" y="412750"/>
            <a:ext cx="7234237" cy="1373188"/>
          </a:xfrm>
        </p:spPr>
        <p:txBody>
          <a:bodyPr/>
          <a:lstStyle/>
          <a:p>
            <a:r>
              <a:rPr lang="en-US">
                <a:latin typeface="Arial" charset="0"/>
              </a:rPr>
              <a:t>Loading the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188"/>
          <a:stretch/>
        </p:blipFill>
        <p:spPr>
          <a:xfrm>
            <a:off x="790575" y="1651001"/>
            <a:ext cx="7658100" cy="4448017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57983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Registration</a:t>
            </a:r>
            <a:endParaRPr lang="en-US" dirty="0"/>
          </a:p>
        </p:txBody>
      </p:sp>
      <p:pic>
        <p:nvPicPr>
          <p:cNvPr id="3" name="Picture 2" descr="carma registration screen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1" y="1676400"/>
            <a:ext cx="4613442" cy="44196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 rot="10800000">
            <a:off x="6543843" y="4673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077243" y="4516438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Parameter Sets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010400" y="24003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Output volume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-80962" y="1955634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Input volumes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600200" y="1831976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chemeClr val="tx1"/>
                </a:solidFill>
              </a:rPr>
              <a:t>{</a:t>
            </a: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 rot="10800000">
            <a:off x="6543842" y="2540001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4741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Registration</a:t>
            </a:r>
            <a:endParaRPr lang="en-US" dirty="0"/>
          </a:p>
        </p:txBody>
      </p:sp>
      <p:pic>
        <p:nvPicPr>
          <p:cNvPr id="4" name="Content Placeholder 3" descr="step2_ne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r="-500" b="-1708"/>
          <a:stretch/>
        </p:blipFill>
        <p:spPr>
          <a:xfrm>
            <a:off x="1073789" y="1636345"/>
            <a:ext cx="6911578" cy="456125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Right Arrow 3"/>
          <p:cNvSpPr>
            <a:spLocks noChangeArrowheads="1"/>
          </p:cNvSpPr>
          <p:nvPr/>
        </p:nvSpPr>
        <p:spPr bwMode="auto">
          <a:xfrm rot="10800000">
            <a:off x="3822700" y="3276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ounded Rectangle 4"/>
          <p:cNvSpPr>
            <a:spLocks noChangeArrowheads="1"/>
          </p:cNvSpPr>
          <p:nvPr/>
        </p:nvSpPr>
        <p:spPr bwMode="auto">
          <a:xfrm>
            <a:off x="4500738" y="27432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Under the </a:t>
            </a:r>
            <a:r>
              <a:rPr lang="en-US" dirty="0" smtClean="0">
                <a:solidFill>
                  <a:srgbClr val="262626"/>
                </a:solidFill>
              </a:rPr>
              <a:t>Imaging Modality, select the appropriate option. (In this example it is LGE-MRI to LGE-MRI)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02589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Registration</a:t>
            </a:r>
            <a:endParaRPr lang="en-US" dirty="0"/>
          </a:p>
        </p:txBody>
      </p:sp>
      <p:pic>
        <p:nvPicPr>
          <p:cNvPr id="3" name="Content Placeholder 3" descr="step3_ne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" r="-747"/>
          <a:stretch/>
        </p:blipFill>
        <p:spPr>
          <a:xfrm>
            <a:off x="1047508" y="1602114"/>
            <a:ext cx="7055172" cy="458018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 rot="10800000">
            <a:off x="2461139" y="3323761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842361" y="3095160"/>
            <a:ext cx="35814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Indicate if input image volumes are cropped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0102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6025" y="149225"/>
            <a:ext cx="7315200" cy="12350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" charset="0"/>
              </a:rPr>
              <a:t>Learning Objective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55626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Cardiac MRI image registration in Slicer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2" name="Picture 1" descr="step 4_resul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55" y="1905000"/>
            <a:ext cx="5567844" cy="36576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044920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Registration</a:t>
            </a:r>
            <a:endParaRPr lang="en-US" dirty="0"/>
          </a:p>
        </p:txBody>
      </p:sp>
      <p:pic>
        <p:nvPicPr>
          <p:cNvPr id="3" name="Content Placeholder 9" descr="step 4_resul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9" r="-388"/>
          <a:stretch/>
        </p:blipFill>
        <p:spPr>
          <a:xfrm>
            <a:off x="1015375" y="1562058"/>
            <a:ext cx="7067549" cy="459925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 rot="10800000">
            <a:off x="3787150" y="3406492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549150" y="3177892"/>
            <a:ext cx="35814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Apply the registration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64367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Registration</a:t>
            </a:r>
            <a:endParaRPr lang="en-US" dirty="0"/>
          </a:p>
        </p:txBody>
      </p:sp>
      <p:pic>
        <p:nvPicPr>
          <p:cNvPr id="5" name="Content Placeholder 9" descr="step 4_resul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9" r="-388"/>
          <a:stretch/>
        </p:blipFill>
        <p:spPr>
          <a:xfrm>
            <a:off x="1015375" y="1562058"/>
            <a:ext cx="7067549" cy="459925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ounded Rectangle 3"/>
          <p:cNvSpPr>
            <a:spLocks noChangeArrowheads="1"/>
          </p:cNvSpPr>
          <p:nvPr/>
        </p:nvSpPr>
        <p:spPr bwMode="auto">
          <a:xfrm>
            <a:off x="1214438" y="4177513"/>
            <a:ext cx="2378818" cy="109078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Viewer automatically updates to show the </a:t>
            </a:r>
            <a:r>
              <a:rPr lang="en-US">
                <a:solidFill>
                  <a:srgbClr val="262626"/>
                </a:solidFill>
              </a:rPr>
              <a:t>resulting </a:t>
            </a:r>
            <a:r>
              <a:rPr lang="en-US" smtClean="0">
                <a:solidFill>
                  <a:srgbClr val="262626"/>
                </a:solidFill>
              </a:rPr>
              <a:t>output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94517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Registration</a:t>
            </a:r>
            <a:endParaRPr lang="en-US" dirty="0"/>
          </a:p>
        </p:txBody>
      </p:sp>
      <p:pic>
        <p:nvPicPr>
          <p:cNvPr id="3" name="Content Placeholder 3" descr="step 5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" r="-197"/>
          <a:stretch/>
        </p:blipFill>
        <p:spPr>
          <a:xfrm>
            <a:off x="1111303" y="1606572"/>
            <a:ext cx="6933812" cy="45232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 rot="10800000">
            <a:off x="3881607" y="4351157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643607" y="4122556"/>
            <a:ext cx="3581400" cy="126202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Advanced registration parameters can be adjusted to check for improvements in the registration result.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27734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Conclusion</a:t>
            </a:r>
            <a:endParaRPr lang="en-US" dirty="0"/>
          </a:p>
        </p:txBody>
      </p:sp>
      <p:pic>
        <p:nvPicPr>
          <p:cNvPr id="3" name="Content Placeholder 9" descr="step 4_resul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9" r="-388"/>
          <a:stretch/>
        </p:blipFill>
        <p:spPr>
          <a:xfrm>
            <a:off x="1739548" y="1562058"/>
            <a:ext cx="5670109" cy="368985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39548" y="5374090"/>
            <a:ext cx="567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module can be used to register two cardiac MRI image volumes. 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8923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Current Workflow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838200" y="5029200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Fixed Image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3429000" y="5029200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Moving Image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6248400" y="5029200"/>
            <a:ext cx="278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Registered Image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registered 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47900"/>
            <a:ext cx="8686800" cy="268470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1800" y="6369844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4513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528638" y="1600200"/>
            <a:ext cx="81581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Slicer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: Release 4.1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CCCCFF"/>
                </a:solidFill>
                <a:latin typeface="Arial" charset="0"/>
                <a:hlinkClick r:id="rId3"/>
              </a:rPr>
              <a:t>http://www.slicer.org/pages/Downloads/</a:t>
            </a: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dirty="0">
              <a:solidFill>
                <a:srgbClr val="6B6BCF"/>
              </a:solidFill>
              <a:latin typeface="Arial" charset="0"/>
            </a:endParaRP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Data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: CARMA </a:t>
            </a:r>
            <a:r>
              <a:rPr lang="en-US" sz="2800" smtClean="0">
                <a:solidFill>
                  <a:srgbClr val="000000"/>
                </a:solidFill>
                <a:latin typeface="Arial" charset="0"/>
              </a:rPr>
              <a:t>Slicer Extension Tutorial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Data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http://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hlinkClick r:id="rId4"/>
              </a:rPr>
              <a:t>hdl.handle.net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/1926/1765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CCCCFF"/>
              </a:solidFill>
              <a:latin typeface="Arial" charset="0"/>
              <a:hlinkClick r:id="rId3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Required Materials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5846" name="Picture 5" descr="SlicerSplashSc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66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Group 15"/>
          <p:cNvGrpSpPr>
            <a:grpSpLocks/>
          </p:cNvGrpSpPr>
          <p:nvPr/>
        </p:nvGrpSpPr>
        <p:grpSpPr bwMode="auto">
          <a:xfrm>
            <a:off x="6781800" y="4267200"/>
            <a:ext cx="1874838" cy="1531938"/>
            <a:chOff x="369208" y="2203375"/>
            <a:chExt cx="2754983" cy="22501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2" name="TextBox 1"/>
          <p:cNvSpPr txBox="1"/>
          <p:nvPr/>
        </p:nvSpPr>
        <p:spPr>
          <a:xfrm>
            <a:off x="-530176" y="479597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564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Additional Sample Data</a:t>
            </a:r>
          </a:p>
        </p:txBody>
      </p:sp>
      <p:grpSp>
        <p:nvGrpSpPr>
          <p:cNvPr id="37891" name="Group 15"/>
          <p:cNvGrpSpPr>
            <a:grpSpLocks/>
          </p:cNvGrpSpPr>
          <p:nvPr/>
        </p:nvGrpSpPr>
        <p:grpSpPr bwMode="auto">
          <a:xfrm>
            <a:off x="1752600" y="2286000"/>
            <a:ext cx="2743200" cy="2286000"/>
            <a:chOff x="369208" y="2203375"/>
            <a:chExt cx="2754983" cy="22501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37893" name="Picture 10" descr="mid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2514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11"/>
          <p:cNvSpPr txBox="1">
            <a:spLocks noChangeArrowheads="1"/>
          </p:cNvSpPr>
          <p:nvPr/>
        </p:nvSpPr>
        <p:spPr bwMode="auto">
          <a:xfrm>
            <a:off x="2286000" y="49530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60 </a:t>
            </a:r>
            <a:r>
              <a:rPr lang="en-US" dirty="0">
                <a:solidFill>
                  <a:srgbClr val="000000"/>
                </a:solidFill>
              </a:rPr>
              <a:t>patients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5982" y="5689600"/>
            <a:ext cx="556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4"/>
              </a:rPr>
              <a:t>http://hdl.handle.net/1926/1757</a:t>
            </a:r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781800" y="6369844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1766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Pre-requisite Tutorial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" name="Picture 3" descr="DataLoading-tutorial-fir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088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sx="100999" sy="100999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0" y="5634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FFFFFF"/>
                </a:solidFill>
                <a:hlinkClick r:id="rId4"/>
              </a:rPr>
              <a:t>http://www.slicer.org/slicerWiki/index.php/Documentation/4.0/Training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927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Platforms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0964" name="Picture 4" descr="appl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windows-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20478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windows-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20478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Placeholder 16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Developed</a:t>
            </a:r>
          </a:p>
        </p:txBody>
      </p:sp>
      <p:sp>
        <p:nvSpPr>
          <p:cNvPr id="40968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Tested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794" y="3961606"/>
            <a:ext cx="36576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4302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Overview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8916" name="Picture 4" descr="carma_extens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2032000" cy="20574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pic>
        <p:nvPicPr>
          <p:cNvPr id="38917" name="Picture 5" descr="data-opt-select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6400" y="2674938"/>
            <a:ext cx="2921000" cy="16764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7" name="Right Arrow 6"/>
          <p:cNvSpPr/>
          <p:nvPr/>
        </p:nvSpPr>
        <p:spPr bwMode="auto">
          <a:xfrm>
            <a:off x="5943600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362200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6858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</a:rPr>
              <a:t>Load the module</a:t>
            </a:r>
          </a:p>
        </p:txBody>
      </p:sp>
      <p:sp>
        <p:nvSpPr>
          <p:cNvPr id="43018" name="TextBox 9"/>
          <p:cNvSpPr txBox="1">
            <a:spLocks noChangeArrowheads="1"/>
          </p:cNvSpPr>
          <p:nvPr/>
        </p:nvSpPr>
        <p:spPr bwMode="auto">
          <a:xfrm>
            <a:off x="38100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</a:rPr>
              <a:t>Load the dataset</a:t>
            </a:r>
          </a:p>
        </p:txBody>
      </p:sp>
      <p:sp>
        <p:nvSpPr>
          <p:cNvPr id="43019" name="TextBox 10"/>
          <p:cNvSpPr txBox="1">
            <a:spLocks noChangeArrowheads="1"/>
          </p:cNvSpPr>
          <p:nvPr/>
        </p:nvSpPr>
        <p:spPr bwMode="auto">
          <a:xfrm>
            <a:off x="6629400" y="5029200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Image registration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carma registration screensho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12975"/>
            <a:ext cx="2590091" cy="24812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3066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5059" name="Picture 3" descr="ext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10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ight Arrow 5"/>
          <p:cNvSpPr>
            <a:spLocks noChangeArrowheads="1"/>
          </p:cNvSpPr>
          <p:nvPr/>
        </p:nvSpPr>
        <p:spPr bwMode="auto">
          <a:xfrm rot="10800000">
            <a:off x="3124200" y="18288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Rounded Rectangle 6"/>
          <p:cNvSpPr>
            <a:spLocks noChangeArrowheads="1"/>
          </p:cNvSpPr>
          <p:nvPr/>
        </p:nvSpPr>
        <p:spPr bwMode="auto">
          <a:xfrm>
            <a:off x="3886200" y="22098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View&gt;Extension Manager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4)</a:t>
            </a:r>
          </a:p>
        </p:txBody>
      </p:sp>
      <p:sp>
        <p:nvSpPr>
          <p:cNvPr id="45062" name="Rounded Rectangle 7"/>
          <p:cNvSpPr>
            <a:spLocks noChangeArrowheads="1"/>
          </p:cNvSpPr>
          <p:nvPr/>
        </p:nvSpPr>
        <p:spPr bwMode="auto">
          <a:xfrm>
            <a:off x="3886200" y="3810000"/>
            <a:ext cx="3581400" cy="1676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 the Extension Manager isn’t revealed, see the next 2 slides; otherwise, skip them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8770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456</Words>
  <Application>Microsoft Macintosh PowerPoint</Application>
  <PresentationFormat>On-screen Show (4:3)</PresentationFormat>
  <Paragraphs>88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1_Office Theme</vt:lpstr>
      <vt:lpstr>2_Office Theme</vt:lpstr>
      <vt:lpstr>PowerPoint Presentation</vt:lpstr>
      <vt:lpstr>Learning Objective</vt:lpstr>
      <vt:lpstr>Current Workflow</vt:lpstr>
      <vt:lpstr>PowerPoint Presentation</vt:lpstr>
      <vt:lpstr>Additional Sample Data</vt:lpstr>
      <vt:lpstr>PowerPoint Presentation</vt:lpstr>
      <vt:lpstr>PowerPoint Presentation</vt:lpstr>
      <vt:lpstr>PowerPoint Presentation</vt:lpstr>
      <vt:lpstr>Loading the Module</vt:lpstr>
      <vt:lpstr>Loading the Module</vt:lpstr>
      <vt:lpstr>Loading the Module</vt:lpstr>
      <vt:lpstr>Loading the Module</vt:lpstr>
      <vt:lpstr>Loading the Module</vt:lpstr>
      <vt:lpstr>Loading the Data</vt:lpstr>
      <vt:lpstr>Loading the Data</vt:lpstr>
      <vt:lpstr>Loading the Data</vt:lpstr>
      <vt:lpstr>Image Registration</vt:lpstr>
      <vt:lpstr>Image Registration</vt:lpstr>
      <vt:lpstr>Image Registration</vt:lpstr>
      <vt:lpstr>Image Registration</vt:lpstr>
      <vt:lpstr>Image Registration</vt:lpstr>
      <vt:lpstr>Image Registration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B</dc:creator>
  <cp:lastModifiedBy>S B</cp:lastModifiedBy>
  <cp:revision>22</cp:revision>
  <dcterms:created xsi:type="dcterms:W3CDTF">2012-11-30T21:54:05Z</dcterms:created>
  <dcterms:modified xsi:type="dcterms:W3CDTF">2012-12-07T18:54:29Z</dcterms:modified>
</cp:coreProperties>
</file>