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764C-B5AC-470D-ADA5-C6718901968A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222F-9A2C-4E3B-8E1F-71E54CEA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2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764C-B5AC-470D-ADA5-C6718901968A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5222F-9A2C-4E3B-8E1F-71E54CEAA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6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Diffusion MRI Analysis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85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Part 1: </a:t>
            </a:r>
            <a:br>
              <a:rPr lang="en-US" smtClean="0">
                <a:ea typeface="+mj-ea"/>
              </a:rPr>
            </a:br>
            <a:r>
              <a:rPr lang="en-US" smtClean="0">
                <a:ea typeface="+mj-ea"/>
              </a:rPr>
              <a:t>From DWI images to Tensors</a:t>
            </a:r>
            <a:endParaRPr lang="en-US" dirty="0">
              <a:ea typeface="+mj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3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Understanding the DWI dataset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70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Loading the DWI dataset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8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Start the Slicer software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08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Loading the DWI dataset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5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Loading the DWI dataset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35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Loading the DWI dataset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7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Loading the DWI dataset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99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Loading the DWI dataset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40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Adjusting Window and Level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36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Brain Anatomy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7383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Exploring the DWI dataset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74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Exploring the DWI dataset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43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Exploring the DWI dataset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50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Exploring the DWI dataset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34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Exploring the DWI dataset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65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Exploring the DWI dataset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85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Diffusion Tensor Estimation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2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Diffusion Tensor Estimation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27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Diffusion Tensor Estimation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82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Diffusion Tensor Data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23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White Matter Exploration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21542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Diffusion Tensor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65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Diffusion Tensor Shape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75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Exploring the Diffusion Tensor Data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96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Corpus Callosum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64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Exploring the Diffusion Tensor Data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37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Characterizing the Shape of the tensor: Trace</a:t>
            </a:r>
            <a:endParaRPr lang="en-US" dirty="0">
              <a:ea typeface="+mj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84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Characterizing the Shape of the tensor: Trace</a:t>
            </a:r>
            <a:endParaRPr lang="en-US" dirty="0">
              <a:ea typeface="+mj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215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Exploring the Diffusion Tensor Data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73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Exploring the Diffusion Tensor Data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4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Characterizing the Shape of the tensor: Trace</a:t>
            </a:r>
            <a:endParaRPr lang="en-US" dirty="0">
              <a:ea typeface="+mj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21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Tutorial Outline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713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Scalar Maps: Fractional Anisotropy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60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Characterizing the Shape of the tensor: Fractional Anisotropy</a:t>
            </a:r>
            <a:endParaRPr lang="en-US" dirty="0">
              <a:ea typeface="+mj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760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Fractional Anisotropy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29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Fractional Anisotropy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72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Fractional Anisotropy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41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smtClean="0"/>
              <a:t>Part 2: </a:t>
            </a:r>
            <a:br>
              <a:rPr lang="en-US" sz="4000" smtClean="0"/>
            </a:br>
            <a:r>
              <a:rPr lang="en-US" sz="4000" smtClean="0"/>
              <a:t>Visualizing the tensor data</a:t>
            </a:r>
            <a:endParaRPr lang="en-US" sz="400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23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3D Visualization: Glyphs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768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3D Visualization: Glyphs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50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3D Visualization: Glyphs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795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3D Visualization: Glyphs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2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Tutorial dataset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3D Visualization: Glyphs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748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3D Visualization: Glyphs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28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3D Visualization: Glyphs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324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3D Visualization: Glyphs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070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3D Visualization: Glyphs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32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Optic Chiasm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538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3D Visualization: Glyphs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878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smtClean="0"/>
              <a:t>Part 3: </a:t>
            </a:r>
            <a:br>
              <a:rPr lang="en-US" sz="4000" smtClean="0"/>
            </a:br>
            <a:r>
              <a:rPr lang="en-US" sz="4000" smtClean="0"/>
              <a:t>From tensors to tracts</a:t>
            </a:r>
            <a:endParaRPr lang="en-US" sz="400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210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Diffusion MRI tractography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859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Tractography Seeding: ROI definition</a:t>
            </a:r>
            <a:endParaRPr lang="en-US" dirty="0">
              <a:ea typeface="+mj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8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Tutorial software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986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ROI Definition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692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ROI Drawing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026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ROI Drawing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529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Streamline tractography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36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Labelmap Seeding: I/O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874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Labelmap Seeding: parameters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371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Labelmap Seeding: Tracts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917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Labelmap Seeding: Tracts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286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Tractography Results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143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Tractography Results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12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3DSlicer 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35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Tractography Results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903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Tractography Results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341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Tractography Results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020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Tractography Results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715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Fiducial Seeding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192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Fiducial Seeding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937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Fiducial Seeding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98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Fiducial Seeding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990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Fiducial Seeding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667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Fiducial Seeding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96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Learning Objectives</a:t>
            </a:r>
            <a:endParaRPr lang="en-US" dirty="0">
              <a:ea typeface="+mj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516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Fiducial Seeding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571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Fiducial Seeding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954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Fiducial Seeding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366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Fiducial Seeding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196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Fiducial Seeding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216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Tractography </a:t>
            </a:r>
            <a:r>
              <a:rPr lang="en-US" altLang="en-US" smtClean="0"/>
              <a:t>‘</a:t>
            </a:r>
            <a:r>
              <a:rPr lang="en-US" smtClean="0"/>
              <a:t>on-the-fly</a:t>
            </a:r>
            <a:r>
              <a:rPr lang="en-US" altLang="en-US" smtClean="0"/>
              <a:t>’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116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81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Acknowledgments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15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t>Slicer Community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074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31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MR Diffusion Analysis Pipeline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40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Microsoft Office PowerPoint</Application>
  <PresentationFormat>On-screen Show (4:3)</PresentationFormat>
  <Paragraphs>88</Paragraphs>
  <Slides>89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Office Theme</vt:lpstr>
      <vt:lpstr>Diffusion MRI Analysis</vt:lpstr>
      <vt:lpstr>Brain Anatomy</vt:lpstr>
      <vt:lpstr>White Matter Exploration</vt:lpstr>
      <vt:lpstr>Tutorial Outline</vt:lpstr>
      <vt:lpstr>Tutorial dataset</vt:lpstr>
      <vt:lpstr>Tutorial software</vt:lpstr>
      <vt:lpstr>3DSlicer </vt:lpstr>
      <vt:lpstr>Learning Objectives</vt:lpstr>
      <vt:lpstr>MR Diffusion Analysis Pipeline</vt:lpstr>
      <vt:lpstr>Part 1:  From DWI images to Tensors</vt:lpstr>
      <vt:lpstr>Understanding the DWI dataset</vt:lpstr>
      <vt:lpstr>Loading the DWI dataset</vt:lpstr>
      <vt:lpstr>Start the Slicer software</vt:lpstr>
      <vt:lpstr>Loading the DWI dataset</vt:lpstr>
      <vt:lpstr>Loading the DWI dataset</vt:lpstr>
      <vt:lpstr>Loading the DWI dataset</vt:lpstr>
      <vt:lpstr>Loading the DWI dataset</vt:lpstr>
      <vt:lpstr>Loading the DWI dataset</vt:lpstr>
      <vt:lpstr>Adjusting Window and Level</vt:lpstr>
      <vt:lpstr>Exploring the DWI dataset</vt:lpstr>
      <vt:lpstr>Exploring the DWI dataset</vt:lpstr>
      <vt:lpstr>Exploring the DWI dataset</vt:lpstr>
      <vt:lpstr>Exploring the DWI dataset</vt:lpstr>
      <vt:lpstr>Exploring the DWI dataset</vt:lpstr>
      <vt:lpstr>Exploring the DWI dataset</vt:lpstr>
      <vt:lpstr>Diffusion Tensor Estimation</vt:lpstr>
      <vt:lpstr>Diffusion Tensor Estimation</vt:lpstr>
      <vt:lpstr>Diffusion Tensor Estimation</vt:lpstr>
      <vt:lpstr>Diffusion Tensor Data</vt:lpstr>
      <vt:lpstr>Diffusion Tensor</vt:lpstr>
      <vt:lpstr>Diffusion Tensor Shape</vt:lpstr>
      <vt:lpstr>Exploring the Diffusion Tensor Data</vt:lpstr>
      <vt:lpstr>Corpus Callosum</vt:lpstr>
      <vt:lpstr>Exploring the Diffusion Tensor Data</vt:lpstr>
      <vt:lpstr>Characterizing the Shape of the tensor: Trace</vt:lpstr>
      <vt:lpstr>Characterizing the Shape of the tensor: Trace</vt:lpstr>
      <vt:lpstr>Exploring the Diffusion Tensor Data</vt:lpstr>
      <vt:lpstr>Exploring the Diffusion Tensor Data</vt:lpstr>
      <vt:lpstr>Characterizing the Shape of the tensor: Trace</vt:lpstr>
      <vt:lpstr>Scalar Maps: Fractional Anisotropy</vt:lpstr>
      <vt:lpstr>Characterizing the Shape of the tensor: Fractional Anisotropy</vt:lpstr>
      <vt:lpstr>Fractional Anisotropy</vt:lpstr>
      <vt:lpstr>Fractional Anisotropy</vt:lpstr>
      <vt:lpstr>Fractional Anisotropy</vt:lpstr>
      <vt:lpstr>Part 2:  Visualizing the tensor data</vt:lpstr>
      <vt:lpstr>3D Visualization: Glyphs</vt:lpstr>
      <vt:lpstr>3D Visualization: Glyphs</vt:lpstr>
      <vt:lpstr>3D Visualization: Glyphs</vt:lpstr>
      <vt:lpstr>3D Visualization: Glyphs</vt:lpstr>
      <vt:lpstr>3D Visualization: Glyphs</vt:lpstr>
      <vt:lpstr>3D Visualization: Glyphs</vt:lpstr>
      <vt:lpstr>3D Visualization: Glyphs</vt:lpstr>
      <vt:lpstr>3D Visualization: Glyphs</vt:lpstr>
      <vt:lpstr>3D Visualization: Glyphs</vt:lpstr>
      <vt:lpstr>Optic Chiasm</vt:lpstr>
      <vt:lpstr>3D Visualization: Glyphs</vt:lpstr>
      <vt:lpstr>Part 3:  From tensors to tracts</vt:lpstr>
      <vt:lpstr>Diffusion MRI tractography</vt:lpstr>
      <vt:lpstr>Tractography Seeding: ROI definition</vt:lpstr>
      <vt:lpstr>ROI Definition</vt:lpstr>
      <vt:lpstr>ROI Drawing</vt:lpstr>
      <vt:lpstr>ROI Drawing</vt:lpstr>
      <vt:lpstr>Streamline tractography</vt:lpstr>
      <vt:lpstr>Labelmap Seeding: I/O</vt:lpstr>
      <vt:lpstr>Labelmap Seeding: parameters</vt:lpstr>
      <vt:lpstr>Labelmap Seeding: Tracts</vt:lpstr>
      <vt:lpstr>Labelmap Seeding: Tracts</vt:lpstr>
      <vt:lpstr>Tractography Results</vt:lpstr>
      <vt:lpstr>Tractography Results</vt:lpstr>
      <vt:lpstr>Tractography Results</vt:lpstr>
      <vt:lpstr>Tractography Results</vt:lpstr>
      <vt:lpstr>Tractography Results</vt:lpstr>
      <vt:lpstr>Tractography Results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Tractography ‘on-the-fly’</vt:lpstr>
      <vt:lpstr>Conclusion</vt:lpstr>
      <vt:lpstr>Acknowledgments</vt:lpstr>
      <vt:lpstr>Slicer Community</vt:lpstr>
      <vt:lpstr>PowerPoint Presentation</vt:lpstr>
    </vt:vector>
  </TitlesOfParts>
  <Company>MJ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Diffusion MRI Analysis</dc:title>
  <dc:creator>MJ</dc:creator>
  <cp:lastModifiedBy>MJ</cp:lastModifiedBy>
  <cp:revision>1</cp:revision>
  <dcterms:created xsi:type="dcterms:W3CDTF">2012-02-13T20:33:24Z</dcterms:created>
  <dcterms:modified xsi:type="dcterms:W3CDTF">2012-02-13T20:33:24Z</dcterms:modified>
</cp:coreProperties>
</file>