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0936-0E38-404B-9F7C-4D0B2EABEC7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0708-6978-DF44-B638-560BE0A7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0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0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090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64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1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433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4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7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922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742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50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2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8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452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8825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Isolated Connected Image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Bengali, Alan 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777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42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430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88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94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47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4438" y="1333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378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2" y="1785938"/>
            <a:ext cx="7697413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00813" y="4341814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Fiducials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00813" y="363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500812" y="333216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</a:t>
            </a:r>
            <a:r>
              <a:rPr lang="en-US" dirty="0" smtClean="0">
                <a:solidFill>
                  <a:schemeClr val="tx1"/>
                </a:solidFill>
              </a:rPr>
              <a:t>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5967413" y="37941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5967412" y="348866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0800000">
            <a:off x="5967413" y="44799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9" y="2255175"/>
            <a:ext cx="5272373" cy="2924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01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81201"/>
            <a:ext cx="8271263" cy="3505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700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 rot="16200000">
            <a:off x="5683250" y="2330450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5185163" y="2628900"/>
            <a:ext cx="3581400" cy="711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the Annotations menu option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4951412" y="4457699"/>
            <a:ext cx="3581400" cy="10287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Set the lower threshold depending on the intensity of the region being segmented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 rot="10800000">
            <a:off x="4438649" y="4711699"/>
            <a:ext cx="512763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836"/>
          <a:stretch/>
        </p:blipFill>
        <p:spPr>
          <a:xfrm>
            <a:off x="66675" y="1632840"/>
            <a:ext cx="8988425" cy="4296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52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24861" y="4847760"/>
            <a:ext cx="3581400" cy="12863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Create two sets of </a:t>
            </a:r>
            <a:r>
              <a:rPr lang="en-US" dirty="0" err="1" smtClean="0">
                <a:solidFill>
                  <a:srgbClr val="262626"/>
                </a:solidFill>
              </a:rPr>
              <a:t>fiducials</a:t>
            </a:r>
            <a:r>
              <a:rPr lang="en-US" dirty="0" smtClean="0">
                <a:solidFill>
                  <a:srgbClr val="262626"/>
                </a:solidFill>
              </a:rPr>
              <a:t>. One inside the region to be segmented, and the other outside it.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91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Isolated Connected Image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4969" b="4969"/>
          <a:stretch>
            <a:fillRect/>
          </a:stretch>
        </p:blipFill>
        <p:spPr>
          <a:xfrm>
            <a:off x="1582739" y="1932442"/>
            <a:ext cx="5986462" cy="352855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0284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4" y="1628902"/>
            <a:ext cx="7251616" cy="4469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739400" y="5355942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8934" y="4600292"/>
            <a:ext cx="2664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segmentation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5863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302"/>
          <a:stretch/>
        </p:blipFill>
        <p:spPr>
          <a:xfrm>
            <a:off x="849313" y="1588606"/>
            <a:ext cx="7456487" cy="44823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079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49313" y="41775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580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to segment the endocardium region from an LGE-MRI or MRA scan.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8302"/>
          <a:stretch/>
        </p:blipFill>
        <p:spPr>
          <a:xfrm>
            <a:off x="1484313" y="1899465"/>
            <a:ext cx="5780087" cy="34746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860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20775" y="5062070"/>
            <a:ext cx="28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Cardiac LGE-MRI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86416" y="506207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Segmented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58813"/>
            <a:ext cx="7629525" cy="34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90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01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Pre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-Requisite </a:t>
            </a: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7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80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6020671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09956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40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Isolated Connected Filter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6476"/>
          <a:stretch/>
        </p:blipFill>
        <p:spPr>
          <a:xfrm>
            <a:off x="2843356" y="2895567"/>
            <a:ext cx="3100244" cy="125000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32067"/>
            <a:ext cx="2475629" cy="137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970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37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439</Words>
  <Application>Microsoft Macintosh PowerPoint</Application>
  <PresentationFormat>On-screen Show (4:3)</PresentationFormat>
  <Paragraphs>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Segmentation</vt:lpstr>
      <vt:lpstr>Image Segmentation</vt:lpstr>
      <vt:lpstr>Image Segmentation</vt:lpstr>
      <vt:lpstr>Image Segmentation</vt:lpstr>
      <vt:lpstr>Image Segmentation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7</cp:revision>
  <dcterms:created xsi:type="dcterms:W3CDTF">2013-02-20T19:26:34Z</dcterms:created>
  <dcterms:modified xsi:type="dcterms:W3CDTF">2013-02-20T21:10:36Z</dcterms:modified>
</cp:coreProperties>
</file>