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6" r:id="rId5"/>
    <p:sldId id="277" r:id="rId6"/>
    <p:sldId id="264" r:id="rId7"/>
    <p:sldId id="265" r:id="rId8"/>
    <p:sldId id="263" r:id="rId9"/>
    <p:sldId id="258" r:id="rId10"/>
    <p:sldId id="262" r:id="rId11"/>
    <p:sldId id="266" r:id="rId12"/>
    <p:sldId id="261" r:id="rId13"/>
    <p:sldId id="268" r:id="rId14"/>
    <p:sldId id="271" r:id="rId15"/>
    <p:sldId id="270" r:id="rId16"/>
    <p:sldId id="269" r:id="rId17"/>
    <p:sldId id="267" r:id="rId18"/>
    <p:sldId id="273" r:id="rId19"/>
    <p:sldId id="274" r:id="rId20"/>
    <p:sldId id="275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8C"/>
    <a:srgbClr val="FFE71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92649" autoAdjust="0"/>
  </p:normalViewPr>
  <p:slideViewPr>
    <p:cSldViewPr snapToGrid="0" snapToObjects="1">
      <p:cViewPr>
        <p:scale>
          <a:sx n="143" d="100"/>
          <a:sy n="143" d="100"/>
        </p:scale>
        <p:origin x="-216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9E47-15F6-FE4F-9336-D33B70F35A0F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5E049-5B39-5943-A409-5B41A2D7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8C13-6176-C04E-A26E-CBCFB1E8A3AD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0A15-9D85-C84D-AC73-F95D0D4B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77DD-08BB-5245-BD52-062A438A9CA0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9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C96D-A719-0444-9900-67AB1AED838A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6BD-BF44-7348-AE61-183818A6EDBF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AF54-77D3-2B4E-9701-984CF3E0DD6B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CE8-DBF1-B344-A427-9077C319C06B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9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29B-8FD3-544B-9080-F22E191BCD97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6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EBC-09CD-7F40-AB92-70384E783073}" type="datetime1">
              <a:rPr lang="en-US" smtClean="0"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6F04-5F00-4646-9E0B-A415558CFF66}" type="datetime1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549A-D2D5-C142-852B-FC1F88E1EE66}" type="datetime1">
              <a:rPr lang="en-US" smtClean="0"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C8-9876-484E-ABAD-B35F722A8282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23EB-B393-0049-925B-42517FE9306F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Slicer Welcome - Sonia Pujol, Ph.D., NA-MIC ARR 2011-2012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61FC-BA32-9A45-950F-357F453405C6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3163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z="1100" smtClean="0"/>
              <a:t>Slicer Welcome - Sonia Pujol, Ph.D., NA-MIC ARR 2011-2012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Sonia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Pujol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Brigham and Women’s Hospital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Harvard Medical School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874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6" y="480060"/>
            <a:ext cx="1765934" cy="116648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 Welcome Tutorial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8749" y="1645920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Module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0 at 3.50.30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solidFill>
            <a:srgbClr val="FFF28C"/>
          </a:solidFill>
          <a:effectLst>
            <a:outerShdw blurRad="50800" dist="38100" dir="2700000" algn="tl" rotWithShape="0">
              <a:schemeClr val="accent4">
                <a:lumMod val="50000"/>
                <a:alpha val="80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784417" y="1705156"/>
            <a:ext cx="4471883" cy="1615202"/>
          </a:xfrm>
          <a:prstGeom prst="roundRect">
            <a:avLst>
              <a:gd name="adj" fmla="val 3814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Tutorials &amp; Information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tab contains links to the Slicer4 training compendium and documentation.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69887" y="2509595"/>
            <a:ext cx="1007856" cy="1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Slicer4.0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Documentation &amp;Training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7" y="1808553"/>
            <a:ext cx="5841795" cy="2743200"/>
          </a:xfrm>
          <a:prstGeom prst="rect">
            <a:avLst/>
          </a:prstGeom>
          <a:ln w="285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42" y="2893388"/>
            <a:ext cx="4729522" cy="2743200"/>
          </a:xfrm>
          <a:prstGeom prst="rect">
            <a:avLst/>
          </a:prstGeom>
          <a:ln w="285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" y="5752658"/>
            <a:ext cx="80695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://www.slicer.org/slicerWiki/index.php/Documentation/4.0/Training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13529" y="983828"/>
            <a:ext cx="842037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www.slicer.org/slicerWiki/index.php/Documentation/4.0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1-11-16 at 7.18.1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63040"/>
            <a:ext cx="7315200" cy="4572001"/>
          </a:xfrm>
          <a:prstGeom prst="rect">
            <a:avLst/>
          </a:prstGeom>
          <a:solidFill>
            <a:srgbClr val="FFF28C"/>
          </a:solidFill>
          <a:ln>
            <a:noFill/>
          </a:ln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Module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62992" y="2516271"/>
            <a:ext cx="1027863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79204"/>
            <a:ext cx="5562600" cy="2485223"/>
          </a:xfrm>
          <a:prstGeom prst="roundRect">
            <a:avLst>
              <a:gd name="adj" fmla="val 3239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Welcome module panel contains shortcuts for loading different types of data. A series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sample 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also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available.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Download Sample 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access the Sample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Data Module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Sample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1-11-20 at 5.52.04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3124199" y="2816619"/>
            <a:ext cx="936280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92339" y="2233595"/>
            <a:ext cx="5257985" cy="1177029"/>
          </a:xfrm>
          <a:prstGeom prst="roundRect">
            <a:avLst>
              <a:gd name="adj" fmla="val 6000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Sample 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module contains links to six different sample datasets that can be downloaded into Slicer.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Sample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5423" y="1417639"/>
            <a:ext cx="4628260" cy="4570763"/>
            <a:chOff x="2160819" y="1189993"/>
            <a:chExt cx="5079876" cy="5016768"/>
          </a:xfr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819" y="5188856"/>
              <a:ext cx="5079876" cy="1017905"/>
            </a:xfrm>
            <a:prstGeom prst="rect">
              <a:avLst/>
            </a:prstGeom>
          </p:spPr>
        </p:pic>
        <p:pic>
          <p:nvPicPr>
            <p:cNvPr id="4" name="Picture 3" descr="sampleDa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819" y="1189993"/>
              <a:ext cx="5077118" cy="4007744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79924" y="1737783"/>
            <a:ext cx="1311615" cy="380145"/>
          </a:xfrm>
          <a:prstGeom prst="roundRect">
            <a:avLst/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Brain MRI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9924" y="2628104"/>
            <a:ext cx="1311615" cy="405356"/>
          </a:xfrm>
          <a:prstGeom prst="roundRect">
            <a:avLst/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Chest CT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14029" y="3563758"/>
            <a:ext cx="1443404" cy="380145"/>
          </a:xfrm>
          <a:prstGeom prst="roundRect">
            <a:avLst/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Cardiac CT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98338" y="4330957"/>
            <a:ext cx="2274787" cy="652580"/>
          </a:xfrm>
          <a:prstGeom prst="roundRect">
            <a:avLst>
              <a:gd name="adj" fmla="val 9508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Diffusion Tensor Imaging (DTI) Dataset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1935" y="5225412"/>
            <a:ext cx="1727592" cy="675233"/>
          </a:xfrm>
          <a:prstGeom prst="roundRect">
            <a:avLst>
              <a:gd name="adj" fmla="val 11725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Brain MRI (tumor patient)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Sample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1-11-20 at 5.52.04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2991249" y="2510879"/>
            <a:ext cx="1073493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57692" y="2093441"/>
            <a:ext cx="4585349" cy="863341"/>
          </a:xfrm>
          <a:prstGeom prst="roundRect">
            <a:avLst>
              <a:gd name="adj" fmla="val 8217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Download MRHead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download the dataset in Slicer.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Module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1-11-20 at 5.53.39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59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9664" y="1919917"/>
            <a:ext cx="4552907" cy="957380"/>
          </a:xfrm>
          <a:prstGeom prst="roundRect">
            <a:avLst>
              <a:gd name="adj" fmla="val 6907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MR scan of the brain appears in the 2D viewers.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Brain Sample Dataset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0 at 7.02.42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210413" y="3891206"/>
            <a:ext cx="0" cy="413819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0541" y="2731109"/>
            <a:ext cx="4659479" cy="1173454"/>
          </a:xfrm>
          <a:prstGeom prst="roundRect">
            <a:avLst>
              <a:gd name="adj" fmla="val 6997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icon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top left corner of the red viewer to display the viewer menu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Brain Sample Dataset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0 at 7.02.42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330555" y="3791089"/>
            <a:ext cx="0" cy="654095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8999" y="2316301"/>
            <a:ext cx="4659479" cy="1534892"/>
          </a:xfrm>
          <a:prstGeom prst="roundRect">
            <a:avLst>
              <a:gd name="adj" fmla="val 4491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the link icon to link all three 2D viewers, and on the eye icon next to it to display the slices in the 3D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viewer.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1-20 at 7.02.48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Brain Sample Dataset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47724" y="1503084"/>
            <a:ext cx="303083" cy="305690"/>
          </a:xfrm>
          <a:prstGeom prst="ellipse">
            <a:avLst/>
          </a:prstGeom>
          <a:noFill/>
          <a:ln w="38100" cmpd="sng">
            <a:solidFill>
              <a:srgbClr val="FFF2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99266" y="1808774"/>
            <a:ext cx="0" cy="1274823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5534" y="2992342"/>
            <a:ext cx="4298357" cy="2193708"/>
          </a:xfrm>
          <a:prstGeom prst="roundRect">
            <a:avLst>
              <a:gd name="adj" fmla="val 3585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axial, coronal and sagittal slices appear in the 3D viewer.</a:t>
            </a:r>
          </a:p>
          <a:p>
            <a:pPr marL="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Go back to the Welcome module using the green arrow in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toolbar.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50" y="1310368"/>
            <a:ext cx="8526781" cy="945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tutorial is a short introduction to the Welcome module of 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3D Slicer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open-source software.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3" y="2282663"/>
            <a:ext cx="6177484" cy="383013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50000"/>
                <a:alpha val="80000"/>
              </a:scheme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589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20 at 7.11.23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Brain Sample Dataset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2371" y="1702846"/>
            <a:ext cx="4514429" cy="1347399"/>
          </a:xfrm>
          <a:prstGeom prst="roundRect">
            <a:avLst>
              <a:gd name="adj" fmla="val 6403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Click on the tab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Mouse &amp; Keyboard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to learn the different mouse actions to rotate the images and zoom in and out.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43317" y="2369431"/>
            <a:ext cx="1335728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Going Further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52911" y="1829424"/>
            <a:ext cx="2976806" cy="2962513"/>
          </a:xfrm>
          <a:prstGeom prst="roundRect">
            <a:avLst>
              <a:gd name="adj" fmla="val 2699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learn more about Slicer and its different functionalities,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visit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Slicer4.0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training compendium.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511" y="5292152"/>
            <a:ext cx="84203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http://www.slicer.org/slicerWiki/index.php/Documentation/4.0/Training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Ph.D.,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90734" y="1438801"/>
            <a:ext cx="4512752" cy="4114800"/>
            <a:chOff x="296969" y="1438801"/>
            <a:chExt cx="5024315" cy="4581252"/>
          </a:xfr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969" y="1438801"/>
              <a:ext cx="3099433" cy="2141387"/>
            </a:xfrm>
            <a:prstGeom prst="rect">
              <a:avLst/>
            </a:prstGeom>
          </p:spPr>
        </p:pic>
        <p:pic>
          <p:nvPicPr>
            <p:cNvPr id="22" name="Picture 21" descr="2011-11-12-CroppingWholeBrainTractography-deta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402" y="1438801"/>
              <a:ext cx="1924882" cy="19985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512" y="3437362"/>
              <a:ext cx="1796772" cy="159430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40" y="3580188"/>
              <a:ext cx="1358654" cy="16454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60" y="5031664"/>
              <a:ext cx="5003724" cy="988389"/>
            </a:xfrm>
            <a:prstGeom prst="rect">
              <a:avLst/>
            </a:prstGeom>
          </p:spPr>
        </p:pic>
        <p:pic>
          <p:nvPicPr>
            <p:cNvPr id="26" name="Picture 25" descr="Screen shot 2011-11-20 at 7.14.32 PM (2).png"/>
            <p:cNvPicPr>
              <a:picLocks noChangeAspect="1"/>
            </p:cNvPicPr>
            <p:nvPr/>
          </p:nvPicPr>
          <p:blipFill>
            <a:blip r:embed="rId7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47" y="2396552"/>
              <a:ext cx="4498792" cy="2877296"/>
            </a:xfrm>
            <a:prstGeom prst="rect">
              <a:avLst/>
            </a:prstGeom>
            <a:effectLst>
              <a:outerShdw blurRad="50800" dist="50800" dir="5400000" algn="ctr" rotWithShape="0">
                <a:schemeClr val="accent4">
                  <a:lumMod val="75000"/>
                  <a:alpha val="80000"/>
                </a:schemeClr>
              </a:outerShdw>
            </a:effec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Acknowledgments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074" y="1600200"/>
            <a:ext cx="634789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 Alliance for Medical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 U54EB005149  </a:t>
            </a:r>
          </a:p>
          <a:p>
            <a:pPr>
              <a:spcBef>
                <a:spcPts val="600"/>
              </a:spcBef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Neuroimage Analysis Center </a:t>
            </a:r>
          </a:p>
          <a:p>
            <a:pPr marL="0" indent="0">
              <a:spcBef>
                <a:spcPts val="600"/>
              </a:spcBef>
              <a:buNone/>
              <a:tabLst>
                <a:tab pos="0" algn="l"/>
                <a:tab pos="369888" algn="l"/>
                <a:tab pos="371475" algn="l"/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  <a:tab pos="10093325" algn="l"/>
                <a:tab pos="10550525" algn="l"/>
                <a:tab pos="1096327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 P41RR013218 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4" y="4536847"/>
            <a:ext cx="481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Ph.D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5" y="2049198"/>
            <a:ext cx="712470" cy="868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Basics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59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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Slicer is an open-source software for segmentation, registration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visualization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medical imaging data</a:t>
            </a:r>
          </a:p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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platform is developed through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multi-institution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effort of several NIH funded large-scale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consortia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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Slicer is for medical research only,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not FDA approved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Slicer4 Basics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73052" y="2390040"/>
            <a:ext cx="3090272" cy="2962513"/>
          </a:xfrm>
          <a:prstGeom prst="roundRect">
            <a:avLst>
              <a:gd name="adj" fmla="val 3149"/>
            </a:avLst>
          </a:prstGeom>
          <a:solidFill>
            <a:srgbClr val="FFF28C"/>
          </a:solidFill>
          <a:ln>
            <a:noFill/>
          </a:ln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Slicer4 contains 92 modules for image segmentation, registration and 3D visualization of medical imaging data.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90734" y="1438801"/>
            <a:ext cx="4512752" cy="4114800"/>
            <a:chOff x="296969" y="1438801"/>
            <a:chExt cx="5024315" cy="4581252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969" y="1438801"/>
              <a:ext cx="3099433" cy="2141387"/>
            </a:xfrm>
            <a:prstGeom prst="rect">
              <a:avLst/>
            </a:prstGeom>
          </p:spPr>
        </p:pic>
        <p:pic>
          <p:nvPicPr>
            <p:cNvPr id="10" name="Picture 9" descr="2011-11-12-CroppingWholeBrainTractography-deta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402" y="1438801"/>
              <a:ext cx="1924882" cy="19985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512" y="3437362"/>
              <a:ext cx="1796772" cy="15943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40" y="3580188"/>
              <a:ext cx="1358654" cy="16454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60" y="5031664"/>
              <a:ext cx="5003724" cy="988389"/>
            </a:xfrm>
            <a:prstGeom prst="rect">
              <a:avLst/>
            </a:prstGeom>
          </p:spPr>
        </p:pic>
        <p:pic>
          <p:nvPicPr>
            <p:cNvPr id="4" name="Picture 3" descr="Screen shot 2011-11-20 at 7.14.32 PM (2).png"/>
            <p:cNvPicPr>
              <a:picLocks noChangeAspect="1"/>
            </p:cNvPicPr>
            <p:nvPr/>
          </p:nvPicPr>
          <p:blipFill>
            <a:blip r:embed="rId7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47" y="2396552"/>
              <a:ext cx="4498792" cy="287729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31165" y="5680281"/>
            <a:ext cx="278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Images courtesy of Ron Kikinis, MD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163479" cy="365125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Supported Platforms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¦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Slicer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multi-platform software developed and maintained on Mac OSX, Linux 64 &amp; 32, and Windows 64 &amp; 32.</a:t>
            </a:r>
          </a:p>
          <a:p>
            <a:pPr>
              <a:buClr>
                <a:schemeClr val="accent4">
                  <a:lumMod val="75000"/>
                </a:schemeClr>
              </a:buClr>
              <a:buSzPct val="80000"/>
              <a:buFont typeface="Wingdings" pitchFamily="2" charset="2"/>
              <a:buChar char="¦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Slicer requires a minimum of 2 GB of RAM and a dedicated graphic accelerator with 64 MB of on-board graphic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memory.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3DSlicer version 4.0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16 at 7.18.1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63040"/>
            <a:ext cx="7315200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36048" y="2318996"/>
            <a:ext cx="3628016" cy="1328023"/>
          </a:xfrm>
          <a:prstGeom prst="roundRect">
            <a:avLst>
              <a:gd name="adj" fmla="val 4605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  <a:scene3d>
              <a:camera prst="orthographicFront"/>
              <a:lightRig rig="threePt" dir="t">
                <a:rot lat="0" lon="0" rev="3600000"/>
              </a:lightRig>
            </a:scene3d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Welcome module is the default start-up module.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1-20 at 4.03.46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to Slicer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8763" y="2070341"/>
            <a:ext cx="3670948" cy="2755344"/>
          </a:xfrm>
          <a:prstGeom prst="roundRect">
            <a:avLst>
              <a:gd name="adj" fmla="val 3183"/>
            </a:avLst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module of Slicer includes a series of tabs, which give access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different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functionalities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the arrow symbol to display the content of each tab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 Welcome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1-11-20 at 3.52.40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63040"/>
            <a:ext cx="7315200" cy="43281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175431" y="2452465"/>
            <a:ext cx="4236191" cy="1736646"/>
          </a:xfrm>
          <a:prstGeom prst="roundRect">
            <a:avLst/>
          </a:prstGeom>
          <a:solidFill>
            <a:srgbClr val="FFF28C"/>
          </a:solidFill>
          <a:effectLst>
            <a:innerShdw blurRad="114300">
              <a:schemeClr val="accent6"/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Main Window tab contains information on the basic organization of Slicer’s user interface.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63327" y="3317192"/>
            <a:ext cx="1312104" cy="0"/>
          </a:xfrm>
          <a:prstGeom prst="straightConnector1">
            <a:avLst/>
          </a:prstGeom>
          <a:ln w="57150" cmpd="sng"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72" y="1969566"/>
            <a:ext cx="6092314" cy="377733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75000"/>
                <a:alpha val="8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Slicer User Interface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879" y="1328451"/>
            <a:ext cx="1725868" cy="408623"/>
          </a:xfrm>
          <a:prstGeom prst="roundRect">
            <a:avLst/>
          </a:prstGeom>
          <a:solidFill>
            <a:srgbClr val="FFF28C"/>
          </a:solidFill>
          <a:ln>
            <a:solidFill>
              <a:srgbClr val="FFF28C"/>
            </a:solidFill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Main Menu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7496" y="2498803"/>
            <a:ext cx="1255131" cy="408623"/>
          </a:xfrm>
          <a:prstGeom prst="roundRect">
            <a:avLst/>
          </a:prstGeom>
          <a:solidFill>
            <a:srgbClr val="FFF28C"/>
          </a:solidFill>
          <a:ln>
            <a:solidFill>
              <a:srgbClr val="FFF28C"/>
            </a:solidFill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3D viewer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565" y="5791505"/>
            <a:ext cx="2616889" cy="408623"/>
          </a:xfrm>
          <a:prstGeom prst="roundRect">
            <a:avLst/>
          </a:prstGeom>
          <a:solidFill>
            <a:srgbClr val="FFF28C"/>
          </a:solidFill>
          <a:ln>
            <a:noFill/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2D anatomical viewers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02" y="2683469"/>
            <a:ext cx="1840888" cy="1634490"/>
          </a:xfrm>
          <a:prstGeom prst="roundRect">
            <a:avLst>
              <a:gd name="adj" fmla="val 4008"/>
            </a:avLst>
          </a:prstGeom>
          <a:solidFill>
            <a:srgbClr val="FFF28C"/>
          </a:solidFill>
          <a:ln>
            <a:solidFill>
              <a:srgbClr val="FFF28C"/>
            </a:solidFill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User Interface (UI) panel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Slicer Welcome Module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2584813" y="1737074"/>
            <a:ext cx="0" cy="208300"/>
          </a:xfrm>
          <a:prstGeom prst="straightConnector1">
            <a:avLst/>
          </a:prstGeom>
          <a:ln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5694" y="5776457"/>
            <a:ext cx="2018239" cy="408623"/>
          </a:xfrm>
          <a:prstGeom prst="roundRect">
            <a:avLst/>
          </a:prstGeom>
          <a:solidFill>
            <a:srgbClr val="FFF28C"/>
          </a:solidFill>
          <a:ln>
            <a:solidFill>
              <a:srgbClr val="FFF28C"/>
            </a:solidFill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Data Probe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7756" y="1328451"/>
            <a:ext cx="1255131" cy="408623"/>
          </a:xfrm>
          <a:prstGeom prst="roundRect">
            <a:avLst/>
          </a:prstGeom>
          <a:solidFill>
            <a:srgbClr val="FFF28C"/>
          </a:solidFill>
          <a:ln>
            <a:noFill/>
          </a:ln>
          <a:effectLst>
            <a:innerShdw blurRad="114300">
              <a:schemeClr val="accent6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Toolbar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372" y="2362225"/>
            <a:ext cx="2195843" cy="2539835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72124" y="5472264"/>
            <a:ext cx="1" cy="301752"/>
          </a:xfrm>
          <a:prstGeom prst="straightConnector1">
            <a:avLst/>
          </a:prstGeom>
          <a:ln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87791" y="2177148"/>
            <a:ext cx="6113918" cy="168843"/>
          </a:xfrm>
          <a:prstGeom prst="rect">
            <a:avLst/>
          </a:prstGeom>
          <a:noFill/>
          <a:ln w="19050" cmpd="sng">
            <a:solidFill>
              <a:srgbClr val="FFF2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Slicer Welcome - Sonia Pujol,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NA-MIC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ARR 2011-2012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35B4-1060-2948-9929-388B05C29640}" type="slidenum">
              <a:rPr lang="en-US" smtClean="0">
                <a:latin typeface="Arial" pitchFamily="34" charset="0"/>
                <a:cs typeface="Arial" pitchFamily="34" charset="0"/>
              </a:rPr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45979" y="622744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7220" y="1205865"/>
            <a:ext cx="7806690" cy="57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2"/>
          </p:cNvCxnSpPr>
          <p:nvPr/>
        </p:nvCxnSpPr>
        <p:spPr>
          <a:xfrm>
            <a:off x="5605322" y="1737074"/>
            <a:ext cx="0" cy="416601"/>
          </a:xfrm>
          <a:prstGeom prst="straightConnector1">
            <a:avLst/>
          </a:prstGeom>
          <a:ln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180988" y="5486401"/>
            <a:ext cx="0" cy="305104"/>
          </a:xfrm>
          <a:prstGeom prst="straightConnector1">
            <a:avLst/>
          </a:prstGeom>
          <a:ln>
            <a:solidFill>
              <a:srgbClr val="FFF2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915"/>
            <a:ext cx="96901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783</Words>
  <Application>Microsoft Office PowerPoint</Application>
  <PresentationFormat>On-screen Show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Slicer Welcome Tutorial</vt:lpstr>
      <vt:lpstr>Goal</vt:lpstr>
      <vt:lpstr>Slicer4 Basics</vt:lpstr>
      <vt:lpstr>Slicer4 Basics</vt:lpstr>
      <vt:lpstr>Supported Platforms</vt:lpstr>
      <vt:lpstr>3DSlicer version 4.0</vt:lpstr>
      <vt:lpstr>Welcome to Slicer</vt:lpstr>
      <vt:lpstr>Slicer Welcome</vt:lpstr>
      <vt:lpstr>Slicer User Interface </vt:lpstr>
      <vt:lpstr>Welcome Module</vt:lpstr>
      <vt:lpstr>         Slicer4.0 Documentation &amp;Training</vt:lpstr>
      <vt:lpstr>Welcome Module</vt:lpstr>
      <vt:lpstr>Sample Data</vt:lpstr>
      <vt:lpstr>Sample Data</vt:lpstr>
      <vt:lpstr>Sample Data</vt:lpstr>
      <vt:lpstr>Welcome Module</vt:lpstr>
      <vt:lpstr>   MR Brain Sample Dataset</vt:lpstr>
      <vt:lpstr>   MR Brain Sample Dataset</vt:lpstr>
      <vt:lpstr>   MR Brain Sample Dataset</vt:lpstr>
      <vt:lpstr>   MR Brain Sample Dataset</vt:lpstr>
      <vt:lpstr>Going Further</vt:lpstr>
      <vt:lpstr>Acknowledgments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Slicer Welcome</dc:title>
  <dc:creator>Sonia Pujol</dc:creator>
  <cp:lastModifiedBy>MJ</cp:lastModifiedBy>
  <cp:revision>79</cp:revision>
  <dcterms:created xsi:type="dcterms:W3CDTF">2011-11-20T18:58:36Z</dcterms:created>
  <dcterms:modified xsi:type="dcterms:W3CDTF">2011-12-09T18:01:05Z</dcterms:modified>
</cp:coreProperties>
</file>